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8" r:id="rId3"/>
    <p:sldId id="263" r:id="rId4"/>
    <p:sldId id="261" r:id="rId5"/>
    <p:sldId id="265" r:id="rId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D6"/>
    <a:srgbClr val="FF99FF"/>
    <a:srgbClr val="7765E1"/>
    <a:srgbClr val="003192"/>
    <a:srgbClr val="9ED462"/>
    <a:srgbClr val="99FF99"/>
    <a:srgbClr val="0094C8"/>
    <a:srgbClr val="EE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5602" autoAdjust="0"/>
  </p:normalViewPr>
  <p:slideViewPr>
    <p:cSldViewPr>
      <p:cViewPr varScale="1">
        <p:scale>
          <a:sx n="88" d="100"/>
          <a:sy n="88" d="100"/>
        </p:scale>
        <p:origin x="1157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F02D5F3-26B8-4CB5-BD69-0B236C0D439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1407081-F13F-4C86-8443-29B05EB613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19800" cy="45720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3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6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440160"/>
          </a:xfrm>
          <a:prstGeom prst="roundRect">
            <a:avLst>
              <a:gd name="adj" fmla="val 50000"/>
            </a:avLst>
          </a:prstGeom>
          <a:solidFill>
            <a:srgbClr val="173C4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32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 </a:t>
            </a: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classements </a:t>
            </a:r>
            <a:endParaRPr lang="fr-BE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6800" y="3048000"/>
            <a:ext cx="2376264" cy="652784"/>
          </a:xfrm>
          <a:prstGeom prst="rect">
            <a:avLst/>
          </a:prstGeom>
          <a:solidFill>
            <a:srgbClr val="173C4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" y="1905000"/>
            <a:ext cx="8610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RESUME DES ACCES AUX COMPETITIONS </a:t>
            </a:r>
          </a:p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JEUNES PAR CATEGORIE D’AGE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33800" y="2775466"/>
            <a:ext cx="2348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SAISON </a:t>
            </a:r>
            <a:r>
              <a:rPr lang="fr-B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fr-B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74392"/>
            <a:ext cx="3864975" cy="324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988236" cy="8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57025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81" y="1955517"/>
            <a:ext cx="1582664" cy="298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25" y="848353"/>
            <a:ext cx="594944" cy="25741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2" name="Flowchart: Process 42"/>
          <p:cNvSpPr/>
          <p:nvPr/>
        </p:nvSpPr>
        <p:spPr>
          <a:xfrm>
            <a:off x="1770781" y="1912532"/>
            <a:ext cx="2613430" cy="3093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403047" y="845174"/>
            <a:ext cx="598154" cy="24612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261596" y="846394"/>
            <a:ext cx="745194" cy="25127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814768" y="854014"/>
            <a:ext cx="659161" cy="25747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47638" y="850029"/>
            <a:ext cx="659161" cy="26544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311699" y="856886"/>
            <a:ext cx="659161" cy="25173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062217" y="847764"/>
            <a:ext cx="600333" cy="24990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2781" y="2309457"/>
            <a:ext cx="1582664" cy="26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12781" y="2658056"/>
            <a:ext cx="1582664" cy="275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12781" y="3060474"/>
            <a:ext cx="1582664" cy="305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4261" y="473590"/>
            <a:ext cx="8887337" cy="30700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 ANS (né(e)s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après) MIXTE (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BJC)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2978" y="3426435"/>
            <a:ext cx="1560271" cy="335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125" name="Flowchart: Process 42"/>
          <p:cNvSpPr/>
          <p:nvPr/>
        </p:nvSpPr>
        <p:spPr>
          <a:xfrm>
            <a:off x="1757020" y="2289860"/>
            <a:ext cx="5057748" cy="26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9" name="Flowchart: Process 42"/>
          <p:cNvSpPr/>
          <p:nvPr/>
        </p:nvSpPr>
        <p:spPr>
          <a:xfrm>
            <a:off x="1741672" y="3302404"/>
            <a:ext cx="1357202" cy="5163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-9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-11 avec class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Flowchart: Process 42"/>
          <p:cNvSpPr/>
          <p:nvPr/>
        </p:nvSpPr>
        <p:spPr>
          <a:xfrm>
            <a:off x="3062217" y="2658056"/>
            <a:ext cx="5901671" cy="2961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" name="Flowchart: Process 42"/>
          <p:cNvSpPr/>
          <p:nvPr/>
        </p:nvSpPr>
        <p:spPr>
          <a:xfrm>
            <a:off x="6794652" y="3052531"/>
            <a:ext cx="2165135" cy="2961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62" name="Group 302"/>
          <p:cNvGrpSpPr/>
          <p:nvPr/>
        </p:nvGrpSpPr>
        <p:grpSpPr>
          <a:xfrm>
            <a:off x="301644" y="2007450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3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4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5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302"/>
          <p:cNvGrpSpPr/>
          <p:nvPr/>
        </p:nvGrpSpPr>
        <p:grpSpPr>
          <a:xfrm>
            <a:off x="308145" y="2350362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7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8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9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Group 302"/>
          <p:cNvGrpSpPr/>
          <p:nvPr/>
        </p:nvGrpSpPr>
        <p:grpSpPr>
          <a:xfrm>
            <a:off x="308145" y="2706983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1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2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3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220"/>
          <p:cNvGrpSpPr/>
          <p:nvPr/>
        </p:nvGrpSpPr>
        <p:grpSpPr>
          <a:xfrm>
            <a:off x="128465" y="347446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1731160" y="1580962"/>
            <a:ext cx="7234577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30167" y="1136054"/>
            <a:ext cx="1632048" cy="36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220" name="Flowchart: Process 42"/>
          <p:cNvSpPr/>
          <p:nvPr/>
        </p:nvSpPr>
        <p:spPr>
          <a:xfrm>
            <a:off x="1706814" y="1159335"/>
            <a:ext cx="7258887" cy="3882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SEM., MAX. 3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DE SIMPLE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REPARTIES SUR MAX. 2 COMPETITIONS 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2541" y="4822538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731124" y="4334766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766" y="5243820"/>
            <a:ext cx="1560271" cy="29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 </a:t>
            </a:r>
          </a:p>
        </p:txBody>
      </p:sp>
      <p:sp>
        <p:nvSpPr>
          <p:cNvPr id="133" name="Flowchart: Process 42"/>
          <p:cNvSpPr/>
          <p:nvPr/>
        </p:nvSpPr>
        <p:spPr>
          <a:xfrm>
            <a:off x="1790220" y="4816359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5" name="Flowchart: Process 42"/>
          <p:cNvSpPr/>
          <p:nvPr/>
        </p:nvSpPr>
        <p:spPr>
          <a:xfrm>
            <a:off x="1775618" y="5217444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ANNEE D’ÂGE  (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781330" y="5638847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01945" y="6031888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-9 ANS</a:t>
            </a:r>
          </a:p>
        </p:txBody>
      </p:sp>
      <p:sp>
        <p:nvSpPr>
          <p:cNvPr id="177" name="Flowchart: Process 42"/>
          <p:cNvSpPr/>
          <p:nvPr/>
        </p:nvSpPr>
        <p:spPr>
          <a:xfrm>
            <a:off x="1823538" y="6063029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3714" y="6478400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-11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Flowchart: Process 42"/>
          <p:cNvSpPr/>
          <p:nvPr/>
        </p:nvSpPr>
        <p:spPr>
          <a:xfrm>
            <a:off x="1823538" y="6478400"/>
            <a:ext cx="1275336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93" name="Group 302"/>
          <p:cNvGrpSpPr/>
          <p:nvPr/>
        </p:nvGrpSpPr>
        <p:grpSpPr>
          <a:xfrm>
            <a:off x="296541" y="3112308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7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6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5" y="1876307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9" y="2265893"/>
            <a:ext cx="381850" cy="3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80" y="2631692"/>
            <a:ext cx="351919" cy="3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09" y="3060474"/>
            <a:ext cx="314181" cy="2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0" y="4821444"/>
            <a:ext cx="424029" cy="2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3" y="6027111"/>
            <a:ext cx="4240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3702333" y="847386"/>
            <a:ext cx="718392" cy="24990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F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57920" y="851222"/>
            <a:ext cx="748061" cy="24644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73436" y="854014"/>
            <a:ext cx="697415" cy="24365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38" y="6470454"/>
            <a:ext cx="345222" cy="3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74766" y="3847150"/>
            <a:ext cx="1620679" cy="335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76" name="Flowchart: Process 42"/>
          <p:cNvSpPr/>
          <p:nvPr/>
        </p:nvSpPr>
        <p:spPr>
          <a:xfrm>
            <a:off x="1772208" y="3873321"/>
            <a:ext cx="7187579" cy="3544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sup. et/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 avec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220"/>
          <p:cNvGrpSpPr/>
          <p:nvPr/>
        </p:nvGrpSpPr>
        <p:grpSpPr>
          <a:xfrm>
            <a:off x="128465" y="386768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12093" y="643160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fr-BE" sz="1000" dirty="0"/>
          </a:p>
        </p:txBody>
      </p:sp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0" y="5160545"/>
            <a:ext cx="4240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080" y="33337"/>
            <a:ext cx="8903520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52400" y="407912"/>
            <a:ext cx="8895638" cy="320561"/>
          </a:xfrm>
          <a:prstGeom prst="rect">
            <a:avLst/>
          </a:prstGeom>
          <a:solidFill>
            <a:srgbClr val="9ED46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11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1217" y="1905317"/>
            <a:ext cx="1624286" cy="29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670841" y="819498"/>
            <a:ext cx="597896" cy="24086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319353" y="818040"/>
            <a:ext cx="713813" cy="24878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11.2F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922743" y="808491"/>
            <a:ext cx="699620" cy="251324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11.3F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497926" y="810720"/>
            <a:ext cx="628987" cy="260252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202863" y="808491"/>
            <a:ext cx="766886" cy="270826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030241" y="818755"/>
            <a:ext cx="593497" cy="270224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674354" y="808493"/>
            <a:ext cx="635335" cy="28904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382000" y="810625"/>
            <a:ext cx="672754" cy="26869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11.8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88077" y="2266013"/>
            <a:ext cx="1624288" cy="292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0196" y="2621894"/>
            <a:ext cx="1632169" cy="300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7" name="Group 220"/>
          <p:cNvGrpSpPr/>
          <p:nvPr/>
        </p:nvGrpSpPr>
        <p:grpSpPr>
          <a:xfrm>
            <a:off x="251019" y="232916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88077" y="2971321"/>
            <a:ext cx="1624288" cy="272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6" name="Group 220"/>
          <p:cNvGrpSpPr/>
          <p:nvPr/>
        </p:nvGrpSpPr>
        <p:grpSpPr>
          <a:xfrm>
            <a:off x="260400" y="269163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6" name="Flowchart: Process 42"/>
          <p:cNvSpPr/>
          <p:nvPr/>
        </p:nvSpPr>
        <p:spPr>
          <a:xfrm>
            <a:off x="1797576" y="1896174"/>
            <a:ext cx="1255757" cy="3093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1" name="Flowchart: Process 42"/>
          <p:cNvSpPr/>
          <p:nvPr/>
        </p:nvSpPr>
        <p:spPr>
          <a:xfrm>
            <a:off x="1796014" y="2280361"/>
            <a:ext cx="5290586" cy="2834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4" name="Flowchart: Process 42"/>
          <p:cNvSpPr/>
          <p:nvPr/>
        </p:nvSpPr>
        <p:spPr>
          <a:xfrm>
            <a:off x="3915736" y="2647085"/>
            <a:ext cx="5108442" cy="2891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6" name="Flowchart: Process 42"/>
          <p:cNvSpPr/>
          <p:nvPr/>
        </p:nvSpPr>
        <p:spPr>
          <a:xfrm>
            <a:off x="6969749" y="3045451"/>
            <a:ext cx="2085005" cy="2666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53" name="Group 220"/>
          <p:cNvGrpSpPr/>
          <p:nvPr/>
        </p:nvGrpSpPr>
        <p:grpSpPr>
          <a:xfrm>
            <a:off x="258457" y="304545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57" name="Flowchart: Process 42"/>
          <p:cNvSpPr/>
          <p:nvPr/>
        </p:nvSpPr>
        <p:spPr>
          <a:xfrm>
            <a:off x="1797577" y="3312107"/>
            <a:ext cx="2118159" cy="41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-11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83446" y="1530832"/>
            <a:ext cx="7234577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9022" y="1237745"/>
            <a:ext cx="1650737" cy="24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777803" y="4191000"/>
            <a:ext cx="7234577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766" y="4579966"/>
            <a:ext cx="1560271" cy="306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REGIONAUX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4766" y="4950691"/>
            <a:ext cx="1560271" cy="299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63314" y="5709336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INTERCLUBS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4256" y="6089699"/>
            <a:ext cx="1560271" cy="305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-11 ANS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4766" y="6490081"/>
            <a:ext cx="1560271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-13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42"/>
          <p:cNvSpPr/>
          <p:nvPr/>
        </p:nvSpPr>
        <p:spPr>
          <a:xfrm>
            <a:off x="1725503" y="4549842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" name="Flowchart: Process 42"/>
          <p:cNvSpPr/>
          <p:nvPr/>
        </p:nvSpPr>
        <p:spPr>
          <a:xfrm>
            <a:off x="1750561" y="4944048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D’ÂGE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Flowchart: Process 42"/>
          <p:cNvSpPr/>
          <p:nvPr/>
        </p:nvSpPr>
        <p:spPr>
          <a:xfrm>
            <a:off x="1712365" y="6088651"/>
            <a:ext cx="7216795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2" name="Flowchart: Process 42"/>
          <p:cNvSpPr/>
          <p:nvPr/>
        </p:nvSpPr>
        <p:spPr>
          <a:xfrm>
            <a:off x="1738030" y="6469326"/>
            <a:ext cx="7216795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class – 2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69" name="Group 220"/>
          <p:cNvGrpSpPr/>
          <p:nvPr/>
        </p:nvGrpSpPr>
        <p:grpSpPr>
          <a:xfrm>
            <a:off x="270892" y="197591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88078" y="3350000"/>
            <a:ext cx="1605418" cy="333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-13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321"/>
          <p:cNvGrpSpPr/>
          <p:nvPr/>
        </p:nvGrpSpPr>
        <p:grpSpPr>
          <a:xfrm>
            <a:off x="173301" y="340213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9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4" name="Flowchart: Process 42"/>
          <p:cNvSpPr/>
          <p:nvPr/>
        </p:nvSpPr>
        <p:spPr>
          <a:xfrm>
            <a:off x="1706814" y="1118587"/>
            <a:ext cx="7258887" cy="38760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SEM., MAX. 3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DE SIMPLE </a:t>
            </a: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REPARTIES SUR MAX. 2 COMPETITIONS</a:t>
            </a: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23" y="1891612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63" y="2266310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55" y="2617896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2" y="2981988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21" y="4541567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17" y="4951818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56" y="6026364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113137" y="820211"/>
            <a:ext cx="749114" cy="23256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91702" y="816166"/>
            <a:ext cx="735066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256" y="3771486"/>
            <a:ext cx="1605418" cy="41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-13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321"/>
          <p:cNvGrpSpPr/>
          <p:nvPr/>
        </p:nvGrpSpPr>
        <p:grpSpPr>
          <a:xfrm>
            <a:off x="136555" y="382575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2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8" name="Flowchart: Process 42"/>
          <p:cNvSpPr/>
          <p:nvPr/>
        </p:nvSpPr>
        <p:spPr>
          <a:xfrm>
            <a:off x="1773755" y="3793473"/>
            <a:ext cx="7250423" cy="3663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sup.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02" y="6464764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2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15" y="1820169"/>
            <a:ext cx="1541375" cy="233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212" name="Flowchart: Process 42"/>
          <p:cNvSpPr/>
          <p:nvPr/>
        </p:nvSpPr>
        <p:spPr>
          <a:xfrm>
            <a:off x="1739685" y="1857410"/>
            <a:ext cx="2508077" cy="23949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7" name="Group 321"/>
          <p:cNvGrpSpPr/>
          <p:nvPr/>
        </p:nvGrpSpPr>
        <p:grpSpPr>
          <a:xfrm>
            <a:off x="204379" y="182566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2929901" y="734255"/>
            <a:ext cx="1171696" cy="25474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56452" y="734800"/>
            <a:ext cx="1101219" cy="24740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312526" y="720614"/>
            <a:ext cx="569104" cy="26159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943056" y="722671"/>
            <a:ext cx="556852" cy="25747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61316" y="732781"/>
            <a:ext cx="531244" cy="24540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193633" y="742003"/>
            <a:ext cx="549779" cy="2469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27205" y="2085805"/>
            <a:ext cx="1534618" cy="22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6409" y="2352891"/>
            <a:ext cx="1525981" cy="216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26409" y="2637621"/>
            <a:ext cx="1525981" cy="25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26777" y="398985"/>
            <a:ext cx="8887337" cy="28404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13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13.1 à 13.8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0958" y="2932172"/>
            <a:ext cx="1540415" cy="33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-15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lowchart: Process 42"/>
          <p:cNvSpPr/>
          <p:nvPr/>
        </p:nvSpPr>
        <p:spPr>
          <a:xfrm>
            <a:off x="2909739" y="2158248"/>
            <a:ext cx="4180681" cy="2371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1" name="Flowchart: Process 42"/>
          <p:cNvSpPr/>
          <p:nvPr/>
        </p:nvSpPr>
        <p:spPr>
          <a:xfrm>
            <a:off x="5367537" y="2426809"/>
            <a:ext cx="3563414" cy="2472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" name="Flowchart: Process 42"/>
          <p:cNvSpPr/>
          <p:nvPr/>
        </p:nvSpPr>
        <p:spPr>
          <a:xfrm>
            <a:off x="7090420" y="2702379"/>
            <a:ext cx="1779988" cy="261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0" y="1056910"/>
            <a:ext cx="1641133" cy="351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220" name="Flowchart: Process 42"/>
          <p:cNvSpPr/>
          <p:nvPr/>
        </p:nvSpPr>
        <p:spPr>
          <a:xfrm>
            <a:off x="2925716" y="1033431"/>
            <a:ext cx="6049253" cy="448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max. 2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682372" y="729559"/>
            <a:ext cx="1194711" cy="25944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30pts et plus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814147" y="742608"/>
            <a:ext cx="587627" cy="25976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8446010" y="729559"/>
            <a:ext cx="555914" cy="27178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94247" y="4090849"/>
            <a:ext cx="1573836" cy="428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Cat. -15 </a:t>
            </a:r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321"/>
          <p:cNvGrpSpPr/>
          <p:nvPr/>
        </p:nvGrpSpPr>
        <p:grpSpPr>
          <a:xfrm>
            <a:off x="244387" y="212035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6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7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9" name="Group 321"/>
          <p:cNvGrpSpPr/>
          <p:nvPr/>
        </p:nvGrpSpPr>
        <p:grpSpPr>
          <a:xfrm>
            <a:off x="178245" y="424303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0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3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6" name="Group 321"/>
          <p:cNvGrpSpPr/>
          <p:nvPr/>
        </p:nvGrpSpPr>
        <p:grpSpPr>
          <a:xfrm>
            <a:off x="236928" y="238839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7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28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2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0" name="Group 321"/>
          <p:cNvGrpSpPr/>
          <p:nvPr/>
        </p:nvGrpSpPr>
        <p:grpSpPr>
          <a:xfrm>
            <a:off x="228999" y="268064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2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5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3" name="Group 321"/>
          <p:cNvGrpSpPr/>
          <p:nvPr/>
        </p:nvGrpSpPr>
        <p:grpSpPr>
          <a:xfrm>
            <a:off x="196193" y="305321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4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5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0" name="Flowchart: Process 42"/>
          <p:cNvSpPr/>
          <p:nvPr/>
        </p:nvSpPr>
        <p:spPr>
          <a:xfrm>
            <a:off x="2924722" y="2891714"/>
            <a:ext cx="2437635" cy="3995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-15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Flowchart: Process 42"/>
          <p:cNvSpPr/>
          <p:nvPr/>
        </p:nvSpPr>
        <p:spPr>
          <a:xfrm>
            <a:off x="1690805" y="1020967"/>
            <a:ext cx="1243344" cy="4612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cat. sur max.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competitions par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04449" y="1511384"/>
            <a:ext cx="7235283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TOURNOIS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08500" y="4508170"/>
            <a:ext cx="7234577" cy="2744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34693" y="5452625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6846" y="4854937"/>
            <a:ext cx="1560271" cy="27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4766" y="5164123"/>
            <a:ext cx="1560271" cy="25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4256" y="5850997"/>
            <a:ext cx="1560271" cy="276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ANS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4766" y="6218274"/>
            <a:ext cx="1560271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ANS</a:t>
            </a:r>
          </a:p>
        </p:txBody>
      </p:sp>
      <p:sp>
        <p:nvSpPr>
          <p:cNvPr id="158" name="Flowchart: Process 42"/>
          <p:cNvSpPr/>
          <p:nvPr/>
        </p:nvSpPr>
        <p:spPr>
          <a:xfrm>
            <a:off x="1691143" y="4793413"/>
            <a:ext cx="724946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5" name="Flowchart: Process 42"/>
          <p:cNvSpPr/>
          <p:nvPr/>
        </p:nvSpPr>
        <p:spPr>
          <a:xfrm>
            <a:off x="1719265" y="5117272"/>
            <a:ext cx="7255704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D’ÂGE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lowchart: Process 42"/>
          <p:cNvSpPr/>
          <p:nvPr/>
        </p:nvSpPr>
        <p:spPr>
          <a:xfrm>
            <a:off x="1742018" y="5814896"/>
            <a:ext cx="7279234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1" name="Flowchart: Process 42"/>
          <p:cNvSpPr/>
          <p:nvPr/>
        </p:nvSpPr>
        <p:spPr>
          <a:xfrm>
            <a:off x="1749578" y="6177932"/>
            <a:ext cx="7224514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4255" y="6538558"/>
            <a:ext cx="1570782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-17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ANS/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lowchart: Process 42"/>
          <p:cNvSpPr/>
          <p:nvPr/>
        </p:nvSpPr>
        <p:spPr>
          <a:xfrm>
            <a:off x="1749578" y="4149446"/>
            <a:ext cx="7166964" cy="3261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minimum “30 pts”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owchart: Process 42"/>
          <p:cNvSpPr/>
          <p:nvPr/>
        </p:nvSpPr>
        <p:spPr>
          <a:xfrm>
            <a:off x="1734694" y="6514429"/>
            <a:ext cx="7247732" cy="3261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minimum “30 pts”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30" y="1812918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25" y="2096647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40" y="2401953"/>
            <a:ext cx="308385" cy="2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67" y="2664935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1" y="5116935"/>
            <a:ext cx="308385" cy="3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1" y="483193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0" y="5842109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92" y="619595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120945" y="3301932"/>
            <a:ext cx="1540878" cy="398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321"/>
          <p:cNvGrpSpPr/>
          <p:nvPr/>
        </p:nvGrpSpPr>
        <p:grpSpPr>
          <a:xfrm>
            <a:off x="214535" y="340192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9" name="Flowchart: Process 42"/>
          <p:cNvSpPr/>
          <p:nvPr/>
        </p:nvSpPr>
        <p:spPr>
          <a:xfrm>
            <a:off x="2839530" y="3323425"/>
            <a:ext cx="6009831" cy="3701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sup.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sup.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1370" y="3685171"/>
            <a:ext cx="1540878" cy="398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321"/>
          <p:cNvGrpSpPr/>
          <p:nvPr/>
        </p:nvGrpSpPr>
        <p:grpSpPr>
          <a:xfrm>
            <a:off x="228999" y="376701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3" name="Flowchart: Process 42"/>
          <p:cNvSpPr/>
          <p:nvPr/>
        </p:nvSpPr>
        <p:spPr>
          <a:xfrm>
            <a:off x="2839529" y="3722400"/>
            <a:ext cx="6009831" cy="3701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Gr.1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BJC chez les -13 OU 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-15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0" y="6537904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15" y="1782451"/>
            <a:ext cx="1525981" cy="235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7118" y="749016"/>
            <a:ext cx="797137" cy="28444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75pts et +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Flowchart: Process 42"/>
          <p:cNvSpPr/>
          <p:nvPr/>
        </p:nvSpPr>
        <p:spPr>
          <a:xfrm>
            <a:off x="1774548" y="1770386"/>
            <a:ext cx="2170477" cy="2542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7" name="Group 321"/>
          <p:cNvGrpSpPr/>
          <p:nvPr/>
        </p:nvGrpSpPr>
        <p:grpSpPr>
          <a:xfrm>
            <a:off x="167977" y="177676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981353" y="757104"/>
            <a:ext cx="999115" cy="2703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35pts à 65 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21103" y="754398"/>
            <a:ext cx="576122" cy="27308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33553" y="765853"/>
            <a:ext cx="522623" cy="2528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200907" y="762726"/>
            <a:ext cx="585791" cy="25600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823026" y="764248"/>
            <a:ext cx="526810" cy="26323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594221" y="771830"/>
            <a:ext cx="549779" cy="2469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560649" y="757207"/>
            <a:ext cx="666154" cy="27269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70pts 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24" y="2455001"/>
            <a:ext cx="1525981" cy="297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5824" y="2812953"/>
            <a:ext cx="1525981" cy="298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4262" y="412506"/>
            <a:ext cx="8887337" cy="28404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ANS (né(e)s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1128" y="3167927"/>
            <a:ext cx="1512541" cy="576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grades 1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lowchart: Process 42"/>
          <p:cNvSpPr/>
          <p:nvPr/>
        </p:nvSpPr>
        <p:spPr>
          <a:xfrm>
            <a:off x="1780528" y="2091107"/>
            <a:ext cx="3256369" cy="29752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1" name="Flowchart: Process 42"/>
          <p:cNvSpPr/>
          <p:nvPr/>
        </p:nvSpPr>
        <p:spPr>
          <a:xfrm>
            <a:off x="4991810" y="2421749"/>
            <a:ext cx="3936702" cy="321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42664" y="1076277"/>
            <a:ext cx="1635038" cy="280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273197" y="755782"/>
            <a:ext cx="671828" cy="28276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70pts F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7345" y="4141941"/>
            <a:ext cx="1564460" cy="260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" name="Group 321"/>
          <p:cNvGrpSpPr/>
          <p:nvPr/>
        </p:nvGrpSpPr>
        <p:grpSpPr>
          <a:xfrm>
            <a:off x="165650" y="286951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2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5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7" name="Flowchart: Process 42"/>
          <p:cNvSpPr/>
          <p:nvPr/>
        </p:nvSpPr>
        <p:spPr>
          <a:xfrm>
            <a:off x="5633553" y="4449514"/>
            <a:ext cx="3205648" cy="2274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Flowchart: Process 42"/>
          <p:cNvSpPr/>
          <p:nvPr/>
        </p:nvSpPr>
        <p:spPr>
          <a:xfrm>
            <a:off x="7389339" y="2797662"/>
            <a:ext cx="1560521" cy="3137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3" name="Flowchart: Process 42"/>
          <p:cNvSpPr/>
          <p:nvPr/>
        </p:nvSpPr>
        <p:spPr>
          <a:xfrm>
            <a:off x="1743924" y="1076277"/>
            <a:ext cx="7205936" cy="3363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cat.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max. 2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43924" y="1486014"/>
            <a:ext cx="7235283" cy="2268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24297" y="4724154"/>
            <a:ext cx="7234577" cy="2507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65905" y="5682968"/>
            <a:ext cx="7234577" cy="277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8110" y="5036675"/>
            <a:ext cx="1560271" cy="27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1128" y="5373736"/>
            <a:ext cx="1560271" cy="25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64917" y="6013434"/>
            <a:ext cx="1586659" cy="253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-15 ANS</a:t>
            </a:r>
          </a:p>
        </p:txBody>
      </p:sp>
      <p:sp>
        <p:nvSpPr>
          <p:cNvPr id="158" name="Flowchart: Process 42"/>
          <p:cNvSpPr/>
          <p:nvPr/>
        </p:nvSpPr>
        <p:spPr>
          <a:xfrm>
            <a:off x="1709885" y="5013841"/>
            <a:ext cx="724946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42"/>
          <p:cNvSpPr/>
          <p:nvPr/>
        </p:nvSpPr>
        <p:spPr>
          <a:xfrm>
            <a:off x="1743924" y="5357626"/>
            <a:ext cx="7255704" cy="2716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lowchart: Process 42"/>
          <p:cNvSpPr/>
          <p:nvPr/>
        </p:nvSpPr>
        <p:spPr>
          <a:xfrm>
            <a:off x="1751016" y="6008240"/>
            <a:ext cx="7323315" cy="22709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1" name="Flowchart: Process 42"/>
          <p:cNvSpPr/>
          <p:nvPr/>
        </p:nvSpPr>
        <p:spPr>
          <a:xfrm>
            <a:off x="1764145" y="6285233"/>
            <a:ext cx="7303653" cy="197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  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74764" y="6312226"/>
            <a:ext cx="1570782" cy="247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-17 ANS</a:t>
            </a:r>
          </a:p>
        </p:txBody>
      </p:sp>
      <p:sp>
        <p:nvSpPr>
          <p:cNvPr id="83" name="Flowchart: Process 42"/>
          <p:cNvSpPr/>
          <p:nvPr/>
        </p:nvSpPr>
        <p:spPr>
          <a:xfrm>
            <a:off x="4969449" y="3099800"/>
            <a:ext cx="1186727" cy="7353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980468" y="3075039"/>
            <a:ext cx="11757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-15 grades 2 = 1 voucher pour 1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-15 grades 1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42"/>
          <p:cNvSpPr/>
          <p:nvPr/>
        </p:nvSpPr>
        <p:spPr>
          <a:xfrm>
            <a:off x="1780527" y="6581619"/>
            <a:ext cx="5581823" cy="2204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8325" y="6621861"/>
            <a:ext cx="1570782" cy="249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</a:p>
        </p:txBody>
      </p:sp>
      <p:sp>
        <p:nvSpPr>
          <p:cNvPr id="74" name="Flowchart: Process 42"/>
          <p:cNvSpPr/>
          <p:nvPr/>
        </p:nvSpPr>
        <p:spPr>
          <a:xfrm>
            <a:off x="7389339" y="6553804"/>
            <a:ext cx="1678461" cy="2482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  </a:t>
            </a:r>
          </a:p>
        </p:txBody>
      </p:sp>
      <p:pic>
        <p:nvPicPr>
          <p:cNvPr id="75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75" y="6560194"/>
            <a:ext cx="283331" cy="2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0" y="1747638"/>
            <a:ext cx="280597" cy="2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77" y="2423198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98" y="279247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80" y="5971453"/>
            <a:ext cx="278298" cy="2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5" y="6553804"/>
            <a:ext cx="281423" cy="2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381977" y="755328"/>
            <a:ext cx="562559" cy="27486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90702" y="774620"/>
            <a:ext cx="554873" cy="24509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824" y="2082098"/>
            <a:ext cx="1525981" cy="322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1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851" y="4449514"/>
            <a:ext cx="1576695" cy="239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Group 321"/>
          <p:cNvGrpSpPr/>
          <p:nvPr/>
        </p:nvGrpSpPr>
        <p:grpSpPr>
          <a:xfrm>
            <a:off x="155494" y="215188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321"/>
          <p:cNvGrpSpPr/>
          <p:nvPr/>
        </p:nvGrpSpPr>
        <p:grpSpPr>
          <a:xfrm>
            <a:off x="165650" y="253473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3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4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03" y="2093142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42"/>
          <p:cNvSpPr/>
          <p:nvPr/>
        </p:nvSpPr>
        <p:spPr>
          <a:xfrm>
            <a:off x="5633553" y="4161806"/>
            <a:ext cx="3294959" cy="2580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-15 = voucher pour 1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(+2 vouchers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début de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921" y="3850596"/>
            <a:ext cx="1564460" cy="260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lowchart: Process 42"/>
          <p:cNvSpPr/>
          <p:nvPr/>
        </p:nvSpPr>
        <p:spPr>
          <a:xfrm>
            <a:off x="1800474" y="3879766"/>
            <a:ext cx="3833079" cy="2678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3" y="3875500"/>
            <a:ext cx="285300" cy="2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0" y="6254217"/>
            <a:ext cx="278298" cy="2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36" y="5027496"/>
            <a:ext cx="283331" cy="2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2" y="5337922"/>
            <a:ext cx="283331" cy="2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569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735</Words>
  <Application>Microsoft Office PowerPoint</Application>
  <PresentationFormat>Affichage à l'écran (4:3)</PresentationFormat>
  <Paragraphs>177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Règlement national  des compétitions et  des classements </vt:lpstr>
      <vt:lpstr>ACCES AUX COMPETITIONS JEUNES : SAISON 2025</vt:lpstr>
      <vt:lpstr>ACCES AUX COMPETITIONS JEUNES : SAISON 2025</vt:lpstr>
      <vt:lpstr>ACCES AUX COMPETITIONS JEUNES : SAISON 2025</vt:lpstr>
      <vt:lpstr>ACCES AUX COMPETITIONS JEUNES : SAISON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Roadmap</dc:title>
  <dc:creator>Md Aminul Islam</dc:creator>
  <cp:lastModifiedBy>Sophie LAMBOTTE</cp:lastModifiedBy>
  <cp:revision>345</cp:revision>
  <cp:lastPrinted>2021-01-19T14:11:26Z</cp:lastPrinted>
  <dcterms:created xsi:type="dcterms:W3CDTF">2018-02-20T21:59:09Z</dcterms:created>
  <dcterms:modified xsi:type="dcterms:W3CDTF">2024-11-19T09:05:39Z</dcterms:modified>
</cp:coreProperties>
</file>