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9.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1.xml" ContentType="application/vnd.openxmlformats-officedocument.presentationml.tags+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0" r:id="rId2"/>
    <p:sldMasterId id="2147483722" r:id="rId3"/>
  </p:sldMasterIdLst>
  <p:notesMasterIdLst>
    <p:notesMasterId r:id="rId60"/>
  </p:notesMasterIdLst>
  <p:handoutMasterIdLst>
    <p:handoutMasterId r:id="rId61"/>
  </p:handoutMasterIdLst>
  <p:sldIdLst>
    <p:sldId id="494" r:id="rId4"/>
    <p:sldId id="483" r:id="rId5"/>
    <p:sldId id="505" r:id="rId6"/>
    <p:sldId id="506" r:id="rId7"/>
    <p:sldId id="803" r:id="rId8"/>
    <p:sldId id="523" r:id="rId9"/>
    <p:sldId id="788" r:id="rId10"/>
    <p:sldId id="697" r:id="rId11"/>
    <p:sldId id="776" r:id="rId12"/>
    <p:sldId id="789" r:id="rId13"/>
    <p:sldId id="777" r:id="rId14"/>
    <p:sldId id="778" r:id="rId15"/>
    <p:sldId id="799" r:id="rId16"/>
    <p:sldId id="699" r:id="rId17"/>
    <p:sldId id="790" r:id="rId18"/>
    <p:sldId id="802" r:id="rId19"/>
    <p:sldId id="791" r:id="rId20"/>
    <p:sldId id="795" r:id="rId21"/>
    <p:sldId id="792" r:id="rId22"/>
    <p:sldId id="793" r:id="rId23"/>
    <p:sldId id="796" r:id="rId24"/>
    <p:sldId id="797" r:id="rId25"/>
    <p:sldId id="798" r:id="rId26"/>
    <p:sldId id="678" r:id="rId27"/>
    <p:sldId id="800" r:id="rId28"/>
    <p:sldId id="801" r:id="rId29"/>
    <p:sldId id="692" r:id="rId30"/>
    <p:sldId id="693" r:id="rId31"/>
    <p:sldId id="722" r:id="rId32"/>
    <p:sldId id="723" r:id="rId33"/>
    <p:sldId id="724" r:id="rId34"/>
    <p:sldId id="679" r:id="rId35"/>
    <p:sldId id="725" r:id="rId36"/>
    <p:sldId id="741" r:id="rId37"/>
    <p:sldId id="719" r:id="rId38"/>
    <p:sldId id="720" r:id="rId39"/>
    <p:sldId id="721" r:id="rId40"/>
    <p:sldId id="784" r:id="rId41"/>
    <p:sldId id="742" r:id="rId42"/>
    <p:sldId id="746" r:id="rId43"/>
    <p:sldId id="713" r:id="rId44"/>
    <p:sldId id="743" r:id="rId45"/>
    <p:sldId id="759" r:id="rId46"/>
    <p:sldId id="760" r:id="rId47"/>
    <p:sldId id="764" r:id="rId48"/>
    <p:sldId id="761" r:id="rId49"/>
    <p:sldId id="762" r:id="rId50"/>
    <p:sldId id="769" r:id="rId51"/>
    <p:sldId id="770" r:id="rId52"/>
    <p:sldId id="775" r:id="rId53"/>
    <p:sldId id="772" r:id="rId54"/>
    <p:sldId id="773" r:id="rId55"/>
    <p:sldId id="680" r:id="rId56"/>
    <p:sldId id="726" r:id="rId57"/>
    <p:sldId id="683" r:id="rId58"/>
    <p:sldId id="504" r:id="rId59"/>
  </p:sldIdLst>
  <p:sldSz cx="9144000" cy="6858000" type="screen4x3"/>
  <p:notesSz cx="6797675" cy="9926638"/>
  <p:custDataLst>
    <p:tags r:id="rId62"/>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F02580FA-A6B7-48FE-B964-75911E5918FF}">
          <p14:sldIdLst/>
        </p14:section>
        <p14:section name="ADAPTATION AU TERRAIN AFT" id="{9EFE00F6-1913-4985-8A47-6FCFE6948E66}">
          <p14:sldIdLst>
            <p14:sldId id="494"/>
            <p14:sldId id="483"/>
            <p14:sldId id="505"/>
            <p14:sldId id="506"/>
            <p14:sldId id="803"/>
            <p14:sldId id="523"/>
            <p14:sldId id="788"/>
            <p14:sldId id="697"/>
            <p14:sldId id="776"/>
            <p14:sldId id="789"/>
            <p14:sldId id="777"/>
            <p14:sldId id="778"/>
            <p14:sldId id="799"/>
            <p14:sldId id="699"/>
            <p14:sldId id="790"/>
            <p14:sldId id="802"/>
            <p14:sldId id="791"/>
            <p14:sldId id="795"/>
            <p14:sldId id="792"/>
            <p14:sldId id="793"/>
            <p14:sldId id="796"/>
            <p14:sldId id="797"/>
            <p14:sldId id="798"/>
            <p14:sldId id="678"/>
            <p14:sldId id="800"/>
            <p14:sldId id="801"/>
            <p14:sldId id="692"/>
            <p14:sldId id="693"/>
            <p14:sldId id="722"/>
            <p14:sldId id="723"/>
            <p14:sldId id="724"/>
            <p14:sldId id="679"/>
            <p14:sldId id="725"/>
            <p14:sldId id="741"/>
            <p14:sldId id="719"/>
            <p14:sldId id="720"/>
            <p14:sldId id="721"/>
            <p14:sldId id="784"/>
            <p14:sldId id="742"/>
            <p14:sldId id="746"/>
            <p14:sldId id="713"/>
            <p14:sldId id="743"/>
            <p14:sldId id="759"/>
            <p14:sldId id="760"/>
            <p14:sldId id="764"/>
            <p14:sldId id="761"/>
            <p14:sldId id="762"/>
            <p14:sldId id="769"/>
            <p14:sldId id="770"/>
            <p14:sldId id="775"/>
            <p14:sldId id="772"/>
            <p14:sldId id="773"/>
            <p14:sldId id="680"/>
            <p14:sldId id="726"/>
            <p14:sldId id="683"/>
            <p14:sldId id="50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829D"/>
    <a:srgbClr val="EB577A"/>
    <a:srgbClr val="B3153B"/>
    <a:srgbClr val="F8BECC"/>
    <a:srgbClr val="E7315C"/>
    <a:srgbClr val="E92451"/>
    <a:srgbClr val="D91947"/>
    <a:srgbClr val="EE6E8C"/>
    <a:srgbClr val="F49EB2"/>
    <a:srgbClr val="85F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78224" autoAdjust="0"/>
  </p:normalViewPr>
  <p:slideViewPr>
    <p:cSldViewPr>
      <p:cViewPr varScale="1">
        <p:scale>
          <a:sx n="91" d="100"/>
          <a:sy n="91" d="100"/>
        </p:scale>
        <p:origin x="1308"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Feuil1!$B$1</c:f>
              <c:strCache>
                <c:ptCount val="1"/>
                <c:pt idx="0">
                  <c:v>U9</c:v>
                </c:pt>
              </c:strCache>
            </c:strRef>
          </c:tx>
          <c:spPr>
            <a:solidFill>
              <a:schemeClr val="accent1"/>
            </a:solidFill>
            <a:ln>
              <a:noFill/>
            </a:ln>
            <a:effectLst/>
          </c:spPr>
          <c:invertIfNegative val="0"/>
          <c:dLbls>
            <c:dLbl>
              <c:idx val="0"/>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1D2-474F-A95E-EBC2FFBC9D0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U9</c:v>
                </c:pt>
              </c:strCache>
            </c:strRef>
          </c:cat>
          <c:val>
            <c:numRef>
              <c:f>Feuil1!$B$2</c:f>
              <c:numCache>
                <c:formatCode>General</c:formatCode>
                <c:ptCount val="1"/>
                <c:pt idx="0">
                  <c:v>-27</c:v>
                </c:pt>
              </c:numCache>
            </c:numRef>
          </c:val>
          <c:extLst>
            <c:ext xmlns:c16="http://schemas.microsoft.com/office/drawing/2014/chart" uri="{C3380CC4-5D6E-409C-BE32-E72D297353CC}">
              <c16:uniqueId val="{00000000-B1D2-474F-A95E-EBC2FFBC9D00}"/>
            </c:ext>
          </c:extLst>
        </c:ser>
        <c:ser>
          <c:idx val="1"/>
          <c:order val="1"/>
          <c:tx>
            <c:strRef>
              <c:f>Feuil1!$C$1</c:f>
              <c:strCache>
                <c:ptCount val="1"/>
                <c:pt idx="0">
                  <c:v>U10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U9</c:v>
                </c:pt>
              </c:strCache>
            </c:strRef>
          </c:cat>
          <c:val>
            <c:numRef>
              <c:f>Feuil1!$C$2</c:f>
              <c:numCache>
                <c:formatCode>General</c:formatCode>
                <c:ptCount val="1"/>
                <c:pt idx="0">
                  <c:v>1</c:v>
                </c:pt>
              </c:numCache>
            </c:numRef>
          </c:val>
          <c:extLst>
            <c:ext xmlns:c16="http://schemas.microsoft.com/office/drawing/2014/chart" uri="{C3380CC4-5D6E-409C-BE32-E72D297353CC}">
              <c16:uniqueId val="{00000003-B1D2-474F-A95E-EBC2FFBC9D00}"/>
            </c:ext>
          </c:extLst>
        </c:ser>
        <c:ser>
          <c:idx val="2"/>
          <c:order val="2"/>
          <c:tx>
            <c:strRef>
              <c:f>Feuil1!$D$1</c:f>
              <c:strCache>
                <c:ptCount val="1"/>
                <c:pt idx="0">
                  <c:v>U12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U9</c:v>
                </c:pt>
              </c:strCache>
            </c:strRef>
          </c:cat>
          <c:val>
            <c:numRef>
              <c:f>Feuil1!$D$2</c:f>
              <c:numCache>
                <c:formatCode>General</c:formatCode>
                <c:ptCount val="1"/>
                <c:pt idx="0">
                  <c:v>-41</c:v>
                </c:pt>
              </c:numCache>
            </c:numRef>
          </c:val>
          <c:extLst>
            <c:ext xmlns:c16="http://schemas.microsoft.com/office/drawing/2014/chart" uri="{C3380CC4-5D6E-409C-BE32-E72D297353CC}">
              <c16:uniqueId val="{00000004-B1D2-474F-A95E-EBC2FFBC9D00}"/>
            </c:ext>
          </c:extLst>
        </c:ser>
        <c:ser>
          <c:idx val="3"/>
          <c:order val="3"/>
          <c:tx>
            <c:strRef>
              <c:f>Feuil1!$E$1</c:f>
              <c:strCache>
                <c:ptCount val="1"/>
                <c:pt idx="0">
                  <c:v>U14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U9</c:v>
                </c:pt>
              </c:strCache>
            </c:strRef>
          </c:cat>
          <c:val>
            <c:numRef>
              <c:f>Feuil1!$E$2</c:f>
              <c:numCache>
                <c:formatCode>General</c:formatCode>
                <c:ptCount val="1"/>
                <c:pt idx="0">
                  <c:v>-24</c:v>
                </c:pt>
              </c:numCache>
            </c:numRef>
          </c:val>
          <c:extLst>
            <c:ext xmlns:c16="http://schemas.microsoft.com/office/drawing/2014/chart" uri="{C3380CC4-5D6E-409C-BE32-E72D297353CC}">
              <c16:uniqueId val="{00000005-B1D2-474F-A95E-EBC2FFBC9D00}"/>
            </c:ext>
          </c:extLst>
        </c:ser>
        <c:dLbls>
          <c:showLegendKey val="0"/>
          <c:showVal val="0"/>
          <c:showCatName val="0"/>
          <c:showSerName val="0"/>
          <c:showPercent val="0"/>
          <c:showBubbleSize val="0"/>
        </c:dLbls>
        <c:gapWidth val="219"/>
        <c:overlap val="-27"/>
        <c:axId val="98816384"/>
        <c:axId val="98817920"/>
      </c:barChart>
      <c:catAx>
        <c:axId val="988163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8817920"/>
        <c:crosses val="autoZero"/>
        <c:auto val="1"/>
        <c:lblAlgn val="ctr"/>
        <c:lblOffset val="100"/>
        <c:noMultiLvlLbl val="0"/>
      </c:catAx>
      <c:valAx>
        <c:axId val="98817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8816384"/>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Dames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0.00%</c:formatCode>
                <c:ptCount val="1"/>
                <c:pt idx="0">
                  <c:v>-0.115</c:v>
                </c:pt>
              </c:numCache>
            </c:numRef>
          </c:val>
          <c:extLst>
            <c:ext xmlns:c16="http://schemas.microsoft.com/office/drawing/2014/chart" uri="{C3380CC4-5D6E-409C-BE32-E72D297353CC}">
              <c16:uniqueId val="{00000000-44C5-4E21-94BC-50D48E9B7FAA}"/>
            </c:ext>
          </c:extLst>
        </c:ser>
        <c:ser>
          <c:idx val="1"/>
          <c:order val="1"/>
          <c:tx>
            <c:strRef>
              <c:f>Feuil1!$C$1</c:f>
              <c:strCache>
                <c:ptCount val="1"/>
                <c:pt idx="0">
                  <c:v>JF</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0.00%</c:formatCode>
                <c:ptCount val="1"/>
                <c:pt idx="0">
                  <c:v>-4.8000000000000004E-3</c:v>
                </c:pt>
              </c:numCache>
            </c:numRef>
          </c:val>
          <c:extLst>
            <c:ext xmlns:c16="http://schemas.microsoft.com/office/drawing/2014/chart" uri="{C3380CC4-5D6E-409C-BE32-E72D297353CC}">
              <c16:uniqueId val="{00000001-44C5-4E21-94BC-50D48E9B7FAA}"/>
            </c:ext>
          </c:extLst>
        </c:ser>
        <c:dLbls>
          <c:showLegendKey val="0"/>
          <c:showVal val="0"/>
          <c:showCatName val="0"/>
          <c:showSerName val="0"/>
          <c:showPercent val="0"/>
          <c:showBubbleSize val="0"/>
        </c:dLbls>
        <c:gapWidth val="219"/>
        <c:overlap val="-27"/>
        <c:axId val="98756096"/>
        <c:axId val="98757632"/>
      </c:barChart>
      <c:catAx>
        <c:axId val="98756096"/>
        <c:scaling>
          <c:orientation val="minMax"/>
        </c:scaling>
        <c:delete val="1"/>
        <c:axPos val="b"/>
        <c:numFmt formatCode="General" sourceLinked="1"/>
        <c:majorTickMark val="none"/>
        <c:minorTickMark val="none"/>
        <c:tickLblPos val="none"/>
        <c:crossAx val="98757632"/>
        <c:crosses val="autoZero"/>
        <c:auto val="1"/>
        <c:lblAlgn val="ctr"/>
        <c:lblOffset val="100"/>
        <c:noMultiLvlLbl val="0"/>
      </c:catAx>
      <c:valAx>
        <c:axId val="98757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98756096"/>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Membres </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E18-440B-811E-AE0A4D5D73E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4E18-440B-811E-AE0A4D5D73E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BE8-4BDA-B0E5-26A455ACA0B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BE8-4BDA-B0E5-26A455ACA0B0}"/>
              </c:ext>
            </c:extLst>
          </c:dPt>
          <c:dLbls>
            <c:dLbl>
              <c:idx val="0"/>
              <c:layout/>
              <c:tx>
                <c:rich>
                  <a:bodyPr/>
                  <a:lstStyle/>
                  <a:p>
                    <a:r>
                      <a:rPr lang="en-US" baseline="0" smtClean="0"/>
                      <a:t> </a:t>
                    </a:r>
                    <a:fld id="{E19DEC1B-EF46-4E7A-AA04-8C6AB517EF4C}" type="PERCENTAGE">
                      <a:rPr lang="en-US" baseline="0"/>
                      <a:pPr/>
                      <a:t>[POURCENTAGE]</a:t>
                    </a:fld>
                    <a:endParaRPr lang="en-US" baseline="0" smtClean="0"/>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4E18-440B-811E-AE0A4D5D73E4}"/>
                </c:ext>
              </c:extLst>
            </c:dLbl>
            <c:dLbl>
              <c:idx val="1"/>
              <c:layout/>
              <c:tx>
                <c:rich>
                  <a:bodyPr/>
                  <a:lstStyle/>
                  <a:p>
                    <a:r>
                      <a:rPr lang="en-US" baseline="0" smtClean="0"/>
                      <a:t> </a:t>
                    </a:r>
                    <a:fld id="{FB8C0B37-4846-4CE3-8F88-CE9A840505AE}" type="PERCENTAGE">
                      <a:rPr lang="en-US" baseline="0"/>
                      <a:pPr/>
                      <a:t>[POURCENTAGE]</a:t>
                    </a:fld>
                    <a:endParaRPr lang="en-US" baseline="0" smtClean="0"/>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4E18-440B-811E-AE0A4D5D73E4}"/>
                </c:ext>
              </c:extLst>
            </c:dLbl>
            <c:dLbl>
              <c:idx val="2"/>
              <c:delete val="1"/>
              <c:extLst>
                <c:ext xmlns:c15="http://schemas.microsoft.com/office/drawing/2012/chart" uri="{CE6537A1-D6FC-4f65-9D91-7224C49458BB}"/>
                <c:ext xmlns:c16="http://schemas.microsoft.com/office/drawing/2014/chart" uri="{C3380CC4-5D6E-409C-BE32-E72D297353CC}">
                  <c16:uniqueId val="{00000005-7BE8-4BDA-B0E5-26A455ACA0B0}"/>
                </c:ext>
              </c:extLst>
            </c:dLbl>
            <c:dLbl>
              <c:idx val="3"/>
              <c:delete val="1"/>
              <c:extLst>
                <c:ext xmlns:c15="http://schemas.microsoft.com/office/drawing/2012/chart" uri="{CE6537A1-D6FC-4f65-9D91-7224C49458BB}"/>
                <c:ext xmlns:c16="http://schemas.microsoft.com/office/drawing/2014/chart" uri="{C3380CC4-5D6E-409C-BE32-E72D297353CC}">
                  <c16:uniqueId val="{00000007-7BE8-4BDA-B0E5-26A455ACA0B0}"/>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Feuil1!$A$2:$A$5</c:f>
              <c:strCache>
                <c:ptCount val="2"/>
                <c:pt idx="0">
                  <c:v>Femmes </c:v>
                </c:pt>
                <c:pt idx="1">
                  <c:v>Hommes</c:v>
                </c:pt>
              </c:strCache>
            </c:strRef>
          </c:cat>
          <c:val>
            <c:numRef>
              <c:f>Feuil1!$B$2:$B$5</c:f>
              <c:numCache>
                <c:formatCode>General</c:formatCode>
                <c:ptCount val="4"/>
                <c:pt idx="0">
                  <c:v>30</c:v>
                </c:pt>
                <c:pt idx="1">
                  <c:v>70</c:v>
                </c:pt>
              </c:numCache>
            </c:numRef>
          </c:val>
          <c:extLst>
            <c:ext xmlns:c16="http://schemas.microsoft.com/office/drawing/2014/chart" uri="{C3380CC4-5D6E-409C-BE32-E72D297353CC}">
              <c16:uniqueId val="{00000000-4E18-440B-811E-AE0A4D5D73E4}"/>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Dirigeants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597-4F02-8F20-3E602702DC9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D597-4F02-8F20-3E602702DC9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89B-481F-AED1-40B468BEFFF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89B-481F-AED1-40B468BEFFFB}"/>
              </c:ext>
            </c:extLst>
          </c:dPt>
          <c:dLbls>
            <c:dLbl>
              <c:idx val="0"/>
              <c:layout/>
              <c:tx>
                <c:rich>
                  <a:bodyPr/>
                  <a:lstStyle/>
                  <a:p>
                    <a:r>
                      <a:rPr lang="en-US" baseline="0" smtClean="0"/>
                      <a:t> </a:t>
                    </a:r>
                    <a:fld id="{7D7D533E-F614-4577-9E4C-0C54A81CC44D}" type="PERCENTAGE">
                      <a:rPr lang="en-US" baseline="0"/>
                      <a:pPr/>
                      <a:t>[POURCENTAGE]</a:t>
                    </a:fld>
                    <a:endParaRPr lang="en-US" baseline="0" smtClean="0"/>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D597-4F02-8F20-3E602702DC90}"/>
                </c:ext>
              </c:extLst>
            </c:dLbl>
            <c:dLbl>
              <c:idx val="1"/>
              <c:layout/>
              <c:tx>
                <c:rich>
                  <a:bodyPr/>
                  <a:lstStyle/>
                  <a:p>
                    <a:r>
                      <a:rPr lang="en-US" baseline="0" smtClean="0"/>
                      <a:t> </a:t>
                    </a:r>
                    <a:fld id="{5C400D4D-6C38-476E-80AB-C91A0A0E62F2}" type="PERCENTAGE">
                      <a:rPr lang="en-US" baseline="0"/>
                      <a:pPr/>
                      <a:t>[POURCENTAGE]</a:t>
                    </a:fld>
                    <a:endParaRPr lang="en-US" baseline="0" smtClean="0"/>
                  </a:p>
                </c:rich>
              </c:tx>
              <c:dLblPos val="ctr"/>
              <c:showLegendKey val="0"/>
              <c:showVal val="1"/>
              <c:showCatName val="0"/>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D597-4F02-8F20-3E602702DC90}"/>
                </c:ext>
              </c:extLst>
            </c:dLbl>
            <c:dLbl>
              <c:idx val="2"/>
              <c:delete val="1"/>
              <c:extLst>
                <c:ext xmlns:c15="http://schemas.microsoft.com/office/drawing/2012/chart" uri="{CE6537A1-D6FC-4f65-9D91-7224C49458BB}"/>
                <c:ext xmlns:c16="http://schemas.microsoft.com/office/drawing/2014/chart" uri="{C3380CC4-5D6E-409C-BE32-E72D297353CC}">
                  <c16:uniqueId val="{00000005-189B-481F-AED1-40B468BEFFFB}"/>
                </c:ext>
              </c:extLst>
            </c:dLbl>
            <c:dLbl>
              <c:idx val="3"/>
              <c:delete val="1"/>
              <c:extLst>
                <c:ext xmlns:c15="http://schemas.microsoft.com/office/drawing/2012/chart" uri="{CE6537A1-D6FC-4f65-9D91-7224C49458BB}"/>
                <c:ext xmlns:c16="http://schemas.microsoft.com/office/drawing/2014/chart" uri="{C3380CC4-5D6E-409C-BE32-E72D297353CC}">
                  <c16:uniqueId val="{00000007-189B-481F-AED1-40B468BEFFFB}"/>
                </c:ext>
              </c:extLst>
            </c:dLbl>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Feuil1!$A$2:$A$5</c:f>
              <c:strCache>
                <c:ptCount val="2"/>
                <c:pt idx="0">
                  <c:v>Femmes</c:v>
                </c:pt>
                <c:pt idx="1">
                  <c:v>Hommes</c:v>
                </c:pt>
              </c:strCache>
            </c:strRef>
          </c:cat>
          <c:val>
            <c:numRef>
              <c:f>Feuil1!$B$2:$B$5</c:f>
              <c:numCache>
                <c:formatCode>0%</c:formatCode>
                <c:ptCount val="4"/>
                <c:pt idx="0">
                  <c:v>0.15000000000000005</c:v>
                </c:pt>
                <c:pt idx="1">
                  <c:v>0.8500000000000002</c:v>
                </c:pt>
              </c:numCache>
            </c:numRef>
          </c:val>
          <c:extLst>
            <c:ext xmlns:c16="http://schemas.microsoft.com/office/drawing/2014/chart" uri="{C3380CC4-5D6E-409C-BE32-E72D297353CC}">
              <c16:uniqueId val="{00000000-D597-4F02-8F20-3E602702DC90}"/>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Moniteurs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198-40AB-985E-980B6E1089F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198-40AB-985E-980B6E1089F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198-40AB-985E-980B6E1089F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198-40AB-985E-980B6E1089F1}"/>
              </c:ext>
            </c:extLst>
          </c:dPt>
          <c:dLbls>
            <c:dLbl>
              <c:idx val="0"/>
              <c:delete val="1"/>
              <c:extLst>
                <c:ext xmlns:c15="http://schemas.microsoft.com/office/drawing/2012/chart" uri="{CE6537A1-D6FC-4f65-9D91-7224C49458BB}"/>
                <c:ext xmlns:c16="http://schemas.microsoft.com/office/drawing/2014/chart" uri="{C3380CC4-5D6E-409C-BE32-E72D297353CC}">
                  <c16:uniqueId val="{00000001-D198-40AB-985E-980B6E1089F1}"/>
                </c:ext>
              </c:extLst>
            </c:dLbl>
            <c:dLbl>
              <c:idx val="2"/>
              <c:delete val="1"/>
              <c:extLst>
                <c:ext xmlns:c15="http://schemas.microsoft.com/office/drawing/2012/chart" uri="{CE6537A1-D6FC-4f65-9D91-7224C49458BB}"/>
                <c:ext xmlns:c16="http://schemas.microsoft.com/office/drawing/2014/chart" uri="{C3380CC4-5D6E-409C-BE32-E72D297353CC}">
                  <c16:uniqueId val="{00000005-D198-40AB-985E-980B6E1089F1}"/>
                </c:ext>
              </c:extLst>
            </c:dLbl>
            <c:dLbl>
              <c:idx val="3"/>
              <c:delete val="1"/>
              <c:extLst>
                <c:ext xmlns:c15="http://schemas.microsoft.com/office/drawing/2012/chart" uri="{CE6537A1-D6FC-4f65-9D91-7224C49458BB}"/>
                <c:ext xmlns:c16="http://schemas.microsoft.com/office/drawing/2014/chart" uri="{C3380CC4-5D6E-409C-BE32-E72D297353CC}">
                  <c16:uniqueId val="{00000007-D198-40AB-985E-980B6E1089F1}"/>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Feuil1!$A$2:$A$5</c:f>
              <c:strCache>
                <c:ptCount val="2"/>
                <c:pt idx="0">
                  <c:v>Femmes</c:v>
                </c:pt>
                <c:pt idx="1">
                  <c:v>Hommes</c:v>
                </c:pt>
              </c:strCache>
            </c:strRef>
          </c:cat>
          <c:val>
            <c:numRef>
              <c:f>Feuil1!$B$2:$B$5</c:f>
              <c:numCache>
                <c:formatCode>0%</c:formatCode>
                <c:ptCount val="4"/>
                <c:pt idx="0">
                  <c:v>0.05</c:v>
                </c:pt>
                <c:pt idx="1">
                  <c:v>0.95000000000000018</c:v>
                </c:pt>
              </c:numCache>
            </c:numRef>
          </c:val>
          <c:extLst>
            <c:ext xmlns:c16="http://schemas.microsoft.com/office/drawing/2014/chart" uri="{C3380CC4-5D6E-409C-BE32-E72D297353CC}">
              <c16:uniqueId val="{00000000-7DCE-48CE-95CD-7AF85E90FFF6}"/>
            </c:ext>
          </c:extLst>
        </c:ser>
        <c:dLbls>
          <c:showLegendKey val="0"/>
          <c:showVal val="0"/>
          <c:showCatName val="0"/>
          <c:showSerName val="0"/>
          <c:showPercent val="1"/>
          <c:showBubbleSize val="0"/>
          <c:showLeaderLines val="1"/>
        </c:dLbls>
        <c:firstSliceAng val="0"/>
      </c:pieChart>
      <c:spPr>
        <a:noFill/>
        <a:ln>
          <a:noFill/>
        </a:ln>
        <a:effectLst/>
      </c:spPr>
    </c:plotArea>
    <c:legend>
      <c:legendPos val="r"/>
      <c:legendEntry>
        <c:idx val="2"/>
        <c:delete val="1"/>
      </c:legendEntry>
      <c:legendEntry>
        <c:idx val="3"/>
        <c:delete val="1"/>
      </c:legendEntry>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Règle des 80/20</c:v>
                </c:pt>
              </c:strCache>
            </c:strRef>
          </c:tx>
          <c:dPt>
            <c:idx val="0"/>
            <c:bubble3D val="0"/>
            <c:spPr>
              <a:gradFill rotWithShape="1">
                <a:gsLst>
                  <a:gs pos="0">
                    <a:schemeClr val="accent1">
                      <a:tint val="83000"/>
                      <a:shade val="100000"/>
                      <a:satMod val="100000"/>
                    </a:schemeClr>
                  </a:gs>
                  <a:gs pos="100000">
                    <a:schemeClr val="accent1">
                      <a:tint val="61000"/>
                      <a:alpha val="100000"/>
                      <a:satMod val="200000"/>
                    </a:schemeClr>
                  </a:gs>
                </a:gsLst>
                <a:path path="circle">
                  <a:fillToRect l="100000" t="100000" r="100000" b="100000"/>
                </a:path>
              </a:gradFill>
              <a:ln w="9525" cap="flat" cmpd="sng" algn="ctr">
                <a:solidFill>
                  <a:schemeClr val="accent1">
                    <a:shade val="95000"/>
                  </a:schemeClr>
                </a:solidFill>
                <a:round/>
              </a:ln>
              <a:effectLst>
                <a:outerShdw blurRad="38100" dist="25400" dir="5400000" rotWithShape="0">
                  <a:srgbClr val="000000">
                    <a:alpha val="40000"/>
                  </a:srgbClr>
                </a:outerShdw>
              </a:effectLst>
            </c:spPr>
            <c:extLst>
              <c:ext xmlns:c16="http://schemas.microsoft.com/office/drawing/2014/chart" uri="{C3380CC4-5D6E-409C-BE32-E72D297353CC}">
                <c16:uniqueId val="{00000001-C5D1-4722-8BCC-88C0CB438FF3}"/>
              </c:ext>
            </c:extLst>
          </c:dPt>
          <c:dPt>
            <c:idx val="1"/>
            <c:bubble3D val="0"/>
            <c:spPr>
              <a:gradFill rotWithShape="1">
                <a:gsLst>
                  <a:gs pos="0">
                    <a:schemeClr val="accent2">
                      <a:tint val="83000"/>
                      <a:shade val="100000"/>
                      <a:satMod val="100000"/>
                    </a:schemeClr>
                  </a:gs>
                  <a:gs pos="100000">
                    <a:schemeClr val="accent2">
                      <a:tint val="61000"/>
                      <a:alpha val="100000"/>
                      <a:satMod val="200000"/>
                    </a:schemeClr>
                  </a:gs>
                </a:gsLst>
                <a:path path="circle">
                  <a:fillToRect l="100000" t="100000" r="100000" b="100000"/>
                </a:path>
              </a:gradFill>
              <a:ln w="9525" cap="flat" cmpd="sng" algn="ctr">
                <a:solidFill>
                  <a:schemeClr val="accent2">
                    <a:shade val="95000"/>
                  </a:schemeClr>
                </a:solidFill>
                <a:round/>
              </a:ln>
              <a:effectLst>
                <a:outerShdw blurRad="38100" dist="25400" dir="5400000" rotWithShape="0">
                  <a:srgbClr val="000000">
                    <a:alpha val="40000"/>
                  </a:srgbClr>
                </a:outerShdw>
              </a:effectLst>
            </c:spPr>
            <c:extLst>
              <c:ext xmlns:c16="http://schemas.microsoft.com/office/drawing/2014/chart" uri="{C3380CC4-5D6E-409C-BE32-E72D297353CC}">
                <c16:uniqueId val="{00000003-C5D1-4722-8BCC-88C0CB438FF3}"/>
              </c:ext>
            </c:extLst>
          </c:dPt>
          <c:dLbls>
            <c:spPr>
              <a:noFill/>
              <a:ln>
                <a:noFill/>
              </a:ln>
              <a:effectLst/>
            </c:spPr>
            <c:txPr>
              <a:bodyPr rot="0" spcFirstLastPara="1" vertOverflow="ellipsis" vert="horz" wrap="square" lIns="38100" tIns="19050" rIns="38100" bIns="19050" anchor="ctr" anchorCtr="1">
                <a:spAutoFit/>
              </a:bodyPr>
              <a:lstStyle/>
              <a:p>
                <a:pPr>
                  <a:defRPr sz="3600" b="0" i="0" u="none" strike="noStrike" kern="1200" baseline="0">
                    <a:solidFill>
                      <a:schemeClr val="tx1">
                        <a:lumMod val="65000"/>
                        <a:lumOff val="35000"/>
                      </a:schemeClr>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Feuil1!$A$2:$A$3</c:f>
              <c:strCache>
                <c:ptCount val="2"/>
                <c:pt idx="0">
                  <c:v>1er trim.</c:v>
                </c:pt>
                <c:pt idx="1">
                  <c:v>2e trim.</c:v>
                </c:pt>
              </c:strCache>
            </c:strRef>
          </c:cat>
          <c:val>
            <c:numRef>
              <c:f>Feuil1!$B$2:$B$3</c:f>
              <c:numCache>
                <c:formatCode>0%</c:formatCode>
                <c:ptCount val="2"/>
                <c:pt idx="0">
                  <c:v>0.8</c:v>
                </c:pt>
                <c:pt idx="1">
                  <c:v>0.2</c:v>
                </c:pt>
              </c:numCache>
            </c:numRef>
          </c:val>
          <c:extLst>
            <c:ext xmlns:c16="http://schemas.microsoft.com/office/drawing/2014/chart" uri="{C3380CC4-5D6E-409C-BE32-E72D297353CC}">
              <c16:uniqueId val="{00000000-6BE9-480E-8DEA-99D357E52314}"/>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ata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ata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ata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rawing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FD7C6-E2AD-4D5F-B393-65E54E0F668E}" type="doc">
      <dgm:prSet loTypeId="urn:microsoft.com/office/officeart/2005/8/layout/hProcess9" loCatId="process" qsTypeId="urn:microsoft.com/office/officeart/2005/8/quickstyle/simple1" qsCatId="simple" csTypeId="urn:microsoft.com/office/officeart/2005/8/colors/accent4_2" csCatId="accent4" phldr="1"/>
      <dgm:spPr/>
    </dgm:pt>
    <dgm:pt modelId="{C5996C9B-9E02-46F0-A630-03C39328F7DA}">
      <dgm:prSet phldrT="[Texte]"/>
      <dgm:spPr>
        <a:solidFill>
          <a:srgbClr val="F8BECC"/>
        </a:solidFill>
      </dgm:spPr>
      <dgm:t>
        <a:bodyPr/>
        <a:lstStyle/>
        <a:p>
          <a:r>
            <a:rPr lang="fr-FR" dirty="0" smtClean="0"/>
            <a:t>Diminuer le phénomène d’abandon</a:t>
          </a:r>
          <a:endParaRPr lang="fr-FR" dirty="0"/>
        </a:p>
      </dgm:t>
    </dgm:pt>
    <dgm:pt modelId="{8FF6E5A9-5D8A-4BFD-B69A-46445900AE9E}" type="parTrans" cxnId="{655F6A76-5566-46C4-87FE-011A09A7AD7E}">
      <dgm:prSet/>
      <dgm:spPr/>
      <dgm:t>
        <a:bodyPr/>
        <a:lstStyle/>
        <a:p>
          <a:endParaRPr lang="fr-FR"/>
        </a:p>
      </dgm:t>
    </dgm:pt>
    <dgm:pt modelId="{2D63D970-898A-4CE7-9FD5-0947CF315C98}" type="sibTrans" cxnId="{655F6A76-5566-46C4-87FE-011A09A7AD7E}">
      <dgm:prSet/>
      <dgm:spPr/>
      <dgm:t>
        <a:bodyPr/>
        <a:lstStyle/>
        <a:p>
          <a:endParaRPr lang="fr-FR"/>
        </a:p>
      </dgm:t>
    </dgm:pt>
    <dgm:pt modelId="{DCE6C1CE-A852-492E-A429-9D8DF2E81D40}">
      <dgm:prSet phldrT="[Texte]"/>
      <dgm:spPr>
        <a:solidFill>
          <a:srgbClr val="EB577A"/>
        </a:solidFill>
      </dgm:spPr>
      <dgm:t>
        <a:bodyPr/>
        <a:lstStyle/>
        <a:p>
          <a:r>
            <a:rPr lang="fr-FR" dirty="0" smtClean="0"/>
            <a:t>Augmenter l’adhésion et la pratique</a:t>
          </a:r>
          <a:endParaRPr lang="fr-FR" dirty="0"/>
        </a:p>
      </dgm:t>
    </dgm:pt>
    <dgm:pt modelId="{49946397-A1EC-4BE9-828D-FFD2347A3287}" type="parTrans" cxnId="{A37E3102-75F4-4116-BB07-88D850678956}">
      <dgm:prSet/>
      <dgm:spPr/>
      <dgm:t>
        <a:bodyPr/>
        <a:lstStyle/>
        <a:p>
          <a:endParaRPr lang="fr-FR"/>
        </a:p>
      </dgm:t>
    </dgm:pt>
    <dgm:pt modelId="{7D012C1A-6333-4A94-8114-E99C9EAC056D}" type="sibTrans" cxnId="{A37E3102-75F4-4116-BB07-88D850678956}">
      <dgm:prSet/>
      <dgm:spPr/>
      <dgm:t>
        <a:bodyPr/>
        <a:lstStyle/>
        <a:p>
          <a:endParaRPr lang="fr-FR"/>
        </a:p>
      </dgm:t>
    </dgm:pt>
    <dgm:pt modelId="{3F1E58B8-4D76-4411-A71A-6790BF5F5C5A}">
      <dgm:prSet phldrT="[Texte]"/>
      <dgm:spPr>
        <a:solidFill>
          <a:srgbClr val="B3153B"/>
        </a:solidFill>
      </dgm:spPr>
      <dgm:t>
        <a:bodyPr/>
        <a:lstStyle/>
        <a:p>
          <a:r>
            <a:rPr lang="fr-FR" dirty="0" smtClean="0"/>
            <a:t>Augmenter le niveau de performance</a:t>
          </a:r>
          <a:endParaRPr lang="fr-FR" dirty="0"/>
        </a:p>
      </dgm:t>
    </dgm:pt>
    <dgm:pt modelId="{200D80D6-7EED-40FF-B8B9-AA0A84D83744}" type="parTrans" cxnId="{8149CA8E-A7F8-4771-A27D-A7BCB84EFB23}">
      <dgm:prSet/>
      <dgm:spPr/>
      <dgm:t>
        <a:bodyPr/>
        <a:lstStyle/>
        <a:p>
          <a:endParaRPr lang="fr-FR"/>
        </a:p>
      </dgm:t>
    </dgm:pt>
    <dgm:pt modelId="{C4FE8303-E115-472C-9990-936B14B03204}" type="sibTrans" cxnId="{8149CA8E-A7F8-4771-A27D-A7BCB84EFB23}">
      <dgm:prSet/>
      <dgm:spPr/>
      <dgm:t>
        <a:bodyPr/>
        <a:lstStyle/>
        <a:p>
          <a:endParaRPr lang="fr-FR"/>
        </a:p>
      </dgm:t>
    </dgm:pt>
    <dgm:pt modelId="{00BC27C7-D2BB-4DEE-99E6-9CAB2DF837C8}" type="pres">
      <dgm:prSet presAssocID="{A2CFD7C6-E2AD-4D5F-B393-65E54E0F668E}" presName="CompostProcess" presStyleCnt="0">
        <dgm:presLayoutVars>
          <dgm:dir/>
          <dgm:resizeHandles val="exact"/>
        </dgm:presLayoutVars>
      </dgm:prSet>
      <dgm:spPr/>
    </dgm:pt>
    <dgm:pt modelId="{AE927822-0BC9-4CD9-9082-8772D4A68C23}" type="pres">
      <dgm:prSet presAssocID="{A2CFD7C6-E2AD-4D5F-B393-65E54E0F668E}" presName="arrow" presStyleLbl="bgShp" presStyleIdx="0" presStyleCnt="1"/>
      <dgm:spPr>
        <a:solidFill>
          <a:srgbClr val="F2829D"/>
        </a:solidFill>
      </dgm:spPr>
    </dgm:pt>
    <dgm:pt modelId="{7941085B-DD2B-41F2-883F-F93640592FB0}" type="pres">
      <dgm:prSet presAssocID="{A2CFD7C6-E2AD-4D5F-B393-65E54E0F668E}" presName="linearProcess" presStyleCnt="0"/>
      <dgm:spPr/>
    </dgm:pt>
    <dgm:pt modelId="{4C7DE669-2BF2-4B0A-892E-1530B80B6077}" type="pres">
      <dgm:prSet presAssocID="{C5996C9B-9E02-46F0-A630-03C39328F7DA}" presName="textNode" presStyleLbl="node1" presStyleIdx="0" presStyleCnt="3">
        <dgm:presLayoutVars>
          <dgm:bulletEnabled val="1"/>
        </dgm:presLayoutVars>
      </dgm:prSet>
      <dgm:spPr/>
      <dgm:t>
        <a:bodyPr/>
        <a:lstStyle/>
        <a:p>
          <a:endParaRPr lang="fr-FR"/>
        </a:p>
      </dgm:t>
    </dgm:pt>
    <dgm:pt modelId="{04828940-62BB-4D39-ABFC-1656D0BBC2D6}" type="pres">
      <dgm:prSet presAssocID="{2D63D970-898A-4CE7-9FD5-0947CF315C98}" presName="sibTrans" presStyleCnt="0"/>
      <dgm:spPr/>
    </dgm:pt>
    <dgm:pt modelId="{33048073-9903-4117-9580-EC9B732526A3}" type="pres">
      <dgm:prSet presAssocID="{DCE6C1CE-A852-492E-A429-9D8DF2E81D40}" presName="textNode" presStyleLbl="node1" presStyleIdx="1" presStyleCnt="3" custAng="0">
        <dgm:presLayoutVars>
          <dgm:bulletEnabled val="1"/>
        </dgm:presLayoutVars>
      </dgm:prSet>
      <dgm:spPr/>
      <dgm:t>
        <a:bodyPr/>
        <a:lstStyle/>
        <a:p>
          <a:endParaRPr lang="fr-FR"/>
        </a:p>
      </dgm:t>
    </dgm:pt>
    <dgm:pt modelId="{B674D7C0-1A58-4268-B62C-B300C1CA61BC}" type="pres">
      <dgm:prSet presAssocID="{7D012C1A-6333-4A94-8114-E99C9EAC056D}" presName="sibTrans" presStyleCnt="0"/>
      <dgm:spPr/>
    </dgm:pt>
    <dgm:pt modelId="{551C0950-7261-45A6-891C-D2FD972E9D21}" type="pres">
      <dgm:prSet presAssocID="{3F1E58B8-4D76-4411-A71A-6790BF5F5C5A}" presName="textNode" presStyleLbl="node1" presStyleIdx="2" presStyleCnt="3">
        <dgm:presLayoutVars>
          <dgm:bulletEnabled val="1"/>
        </dgm:presLayoutVars>
      </dgm:prSet>
      <dgm:spPr/>
      <dgm:t>
        <a:bodyPr/>
        <a:lstStyle/>
        <a:p>
          <a:endParaRPr lang="fr-FR"/>
        </a:p>
      </dgm:t>
    </dgm:pt>
  </dgm:ptLst>
  <dgm:cxnLst>
    <dgm:cxn modelId="{861F2B87-C713-48B5-9FC0-071425E6EAF5}" type="presOf" srcId="{A2CFD7C6-E2AD-4D5F-B393-65E54E0F668E}" destId="{00BC27C7-D2BB-4DEE-99E6-9CAB2DF837C8}" srcOrd="0" destOrd="0" presId="urn:microsoft.com/office/officeart/2005/8/layout/hProcess9"/>
    <dgm:cxn modelId="{CC16A9D3-114C-4ED1-9939-8D03FBF5AA18}" type="presOf" srcId="{3F1E58B8-4D76-4411-A71A-6790BF5F5C5A}" destId="{551C0950-7261-45A6-891C-D2FD972E9D21}" srcOrd="0" destOrd="0" presId="urn:microsoft.com/office/officeart/2005/8/layout/hProcess9"/>
    <dgm:cxn modelId="{A37E3102-75F4-4116-BB07-88D850678956}" srcId="{A2CFD7C6-E2AD-4D5F-B393-65E54E0F668E}" destId="{DCE6C1CE-A852-492E-A429-9D8DF2E81D40}" srcOrd="1" destOrd="0" parTransId="{49946397-A1EC-4BE9-828D-FFD2347A3287}" sibTransId="{7D012C1A-6333-4A94-8114-E99C9EAC056D}"/>
    <dgm:cxn modelId="{8A21C915-074B-4719-BAB7-341BAACA847E}" type="presOf" srcId="{DCE6C1CE-A852-492E-A429-9D8DF2E81D40}" destId="{33048073-9903-4117-9580-EC9B732526A3}" srcOrd="0" destOrd="0" presId="urn:microsoft.com/office/officeart/2005/8/layout/hProcess9"/>
    <dgm:cxn modelId="{486E24EC-288E-42B4-B8E8-345F751BDF4A}" type="presOf" srcId="{C5996C9B-9E02-46F0-A630-03C39328F7DA}" destId="{4C7DE669-2BF2-4B0A-892E-1530B80B6077}" srcOrd="0" destOrd="0" presId="urn:microsoft.com/office/officeart/2005/8/layout/hProcess9"/>
    <dgm:cxn modelId="{8149CA8E-A7F8-4771-A27D-A7BCB84EFB23}" srcId="{A2CFD7C6-E2AD-4D5F-B393-65E54E0F668E}" destId="{3F1E58B8-4D76-4411-A71A-6790BF5F5C5A}" srcOrd="2" destOrd="0" parTransId="{200D80D6-7EED-40FF-B8B9-AA0A84D83744}" sibTransId="{C4FE8303-E115-472C-9990-936B14B03204}"/>
    <dgm:cxn modelId="{655F6A76-5566-46C4-87FE-011A09A7AD7E}" srcId="{A2CFD7C6-E2AD-4D5F-B393-65E54E0F668E}" destId="{C5996C9B-9E02-46F0-A630-03C39328F7DA}" srcOrd="0" destOrd="0" parTransId="{8FF6E5A9-5D8A-4BFD-B69A-46445900AE9E}" sibTransId="{2D63D970-898A-4CE7-9FD5-0947CF315C98}"/>
    <dgm:cxn modelId="{0889AAC0-3A28-4A3A-AF82-845F71BCB773}" type="presParOf" srcId="{00BC27C7-D2BB-4DEE-99E6-9CAB2DF837C8}" destId="{AE927822-0BC9-4CD9-9082-8772D4A68C23}" srcOrd="0" destOrd="0" presId="urn:microsoft.com/office/officeart/2005/8/layout/hProcess9"/>
    <dgm:cxn modelId="{1836D0D7-262F-4987-9D17-C91A5724D56E}" type="presParOf" srcId="{00BC27C7-D2BB-4DEE-99E6-9CAB2DF837C8}" destId="{7941085B-DD2B-41F2-883F-F93640592FB0}" srcOrd="1" destOrd="0" presId="urn:microsoft.com/office/officeart/2005/8/layout/hProcess9"/>
    <dgm:cxn modelId="{2AD5467E-1B28-4C91-B01C-9F9382460ED7}" type="presParOf" srcId="{7941085B-DD2B-41F2-883F-F93640592FB0}" destId="{4C7DE669-2BF2-4B0A-892E-1530B80B6077}" srcOrd="0" destOrd="0" presId="urn:microsoft.com/office/officeart/2005/8/layout/hProcess9"/>
    <dgm:cxn modelId="{CF315A39-2831-419C-9D24-CC43B2C75567}" type="presParOf" srcId="{7941085B-DD2B-41F2-883F-F93640592FB0}" destId="{04828940-62BB-4D39-ABFC-1656D0BBC2D6}" srcOrd="1" destOrd="0" presId="urn:microsoft.com/office/officeart/2005/8/layout/hProcess9"/>
    <dgm:cxn modelId="{CB1770BB-540D-4474-8C54-0F4686D6C968}" type="presParOf" srcId="{7941085B-DD2B-41F2-883F-F93640592FB0}" destId="{33048073-9903-4117-9580-EC9B732526A3}" srcOrd="2" destOrd="0" presId="urn:microsoft.com/office/officeart/2005/8/layout/hProcess9"/>
    <dgm:cxn modelId="{3D3B1D47-4042-4CEE-8594-77FB765E2665}" type="presParOf" srcId="{7941085B-DD2B-41F2-883F-F93640592FB0}" destId="{B674D7C0-1A58-4268-B62C-B300C1CA61BC}" srcOrd="3" destOrd="0" presId="urn:microsoft.com/office/officeart/2005/8/layout/hProcess9"/>
    <dgm:cxn modelId="{06B55E6B-5750-443C-B479-110E5B0B048F}" type="presParOf" srcId="{7941085B-DD2B-41F2-883F-F93640592FB0}" destId="{551C0950-7261-45A6-891C-D2FD972E9D21}"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E9BA332-5153-4169-BF8A-C314C5C65DF9}" type="doc">
      <dgm:prSet loTypeId="urn:microsoft.com/office/officeart/2005/8/layout/bList2#2" loCatId="list" qsTypeId="urn:microsoft.com/office/officeart/2005/8/quickstyle/simple1" qsCatId="simple" csTypeId="urn:microsoft.com/office/officeart/2005/8/colors/accent1_2" csCatId="accent1" phldr="1"/>
      <dgm:spPr/>
      <dgm:t>
        <a:bodyPr/>
        <a:lstStyle/>
        <a:p>
          <a:endParaRPr lang="fr-BE"/>
        </a:p>
      </dgm:t>
    </dgm:pt>
    <dgm:pt modelId="{9578A2AA-D614-453C-B0BC-47A69DD9BB51}">
      <dgm:prSet phldrT="[Texte]" custT="1"/>
      <dgm:spPr>
        <a:solidFill>
          <a:srgbClr val="EE6E8C"/>
        </a:solidFill>
      </dgm:spPr>
      <dgm:t>
        <a:bodyPr/>
        <a:lstStyle/>
        <a:p>
          <a:pPr algn="ctr"/>
          <a:r>
            <a:rPr lang="fr-FR" sz="1700" dirty="0" smtClean="0"/>
            <a:t>Psychomotricité</a:t>
          </a:r>
          <a:endParaRPr lang="fr-BE" sz="1700" dirty="0"/>
        </a:p>
      </dgm:t>
    </dgm:pt>
    <dgm:pt modelId="{9131A2F5-2773-44FE-9E52-ECD3B3DC3015}" type="parTrans" cxnId="{74143D13-84B8-4610-9DB7-8FE3BBB3613F}">
      <dgm:prSet/>
      <dgm:spPr/>
      <dgm:t>
        <a:bodyPr/>
        <a:lstStyle/>
        <a:p>
          <a:endParaRPr lang="fr-BE"/>
        </a:p>
      </dgm:t>
    </dgm:pt>
    <dgm:pt modelId="{43F3BA44-901D-4B47-AC39-8B1BA81659FE}" type="sibTrans" cxnId="{74143D13-84B8-4610-9DB7-8FE3BBB3613F}">
      <dgm:prSet/>
      <dgm:spPr/>
      <dgm:t>
        <a:bodyPr/>
        <a:lstStyle/>
        <a:p>
          <a:endParaRPr lang="fr-BE"/>
        </a:p>
      </dgm:t>
    </dgm:pt>
    <dgm:pt modelId="{A73F6C22-4C70-448C-B12C-203CF9AE8FC4}">
      <dgm:prSet phldrT="[Texte]" custT="1"/>
      <dgm:spPr/>
      <dgm:t>
        <a:bodyPr anchor="ctr"/>
        <a:lstStyle/>
        <a:p>
          <a:r>
            <a:rPr lang="fr-FR" sz="1600" dirty="0" smtClean="0"/>
            <a:t>Actions Motrices</a:t>
          </a:r>
          <a:endParaRPr lang="fr-BE" sz="1600" dirty="0"/>
        </a:p>
      </dgm:t>
    </dgm:pt>
    <dgm:pt modelId="{55010A5A-400C-4DB2-840F-CF6A0C1C86D9}" type="parTrans" cxnId="{E89A323C-1223-4FE5-94D5-A9D94F0A4199}">
      <dgm:prSet/>
      <dgm:spPr/>
      <dgm:t>
        <a:bodyPr/>
        <a:lstStyle/>
        <a:p>
          <a:endParaRPr lang="fr-BE"/>
        </a:p>
      </dgm:t>
    </dgm:pt>
    <dgm:pt modelId="{5975D085-7BA0-4FBD-9AFA-60EADB5AE8CB}" type="sibTrans" cxnId="{E89A323C-1223-4FE5-94D5-A9D94F0A4199}">
      <dgm:prSet/>
      <dgm:spPr/>
      <dgm:t>
        <a:bodyPr/>
        <a:lstStyle/>
        <a:p>
          <a:endParaRPr lang="fr-BE"/>
        </a:p>
      </dgm:t>
    </dgm:pt>
    <dgm:pt modelId="{806ECC43-031F-45FC-92AB-1EB1B55EC15F}">
      <dgm:prSet phldrT="[Texte]" custT="1"/>
      <dgm:spPr/>
      <dgm:t>
        <a:bodyPr anchor="ctr"/>
        <a:lstStyle/>
        <a:p>
          <a:r>
            <a:rPr lang="fr-FR" sz="1600" dirty="0" smtClean="0"/>
            <a:t>Actions Locomotrices</a:t>
          </a:r>
          <a:endParaRPr lang="fr-BE" sz="1600" dirty="0"/>
        </a:p>
      </dgm:t>
    </dgm:pt>
    <dgm:pt modelId="{FD627F7B-20EE-4D9F-B9ED-674D9480171C}" type="parTrans" cxnId="{0848A3C4-97A2-4CAD-9409-CE912174FA86}">
      <dgm:prSet/>
      <dgm:spPr/>
      <dgm:t>
        <a:bodyPr/>
        <a:lstStyle/>
        <a:p>
          <a:endParaRPr lang="fr-BE"/>
        </a:p>
      </dgm:t>
    </dgm:pt>
    <dgm:pt modelId="{37AB65B1-9D0C-4BDA-8B5A-0212E9E8AA26}" type="sibTrans" cxnId="{0848A3C4-97A2-4CAD-9409-CE912174FA86}">
      <dgm:prSet/>
      <dgm:spPr/>
      <dgm:t>
        <a:bodyPr/>
        <a:lstStyle/>
        <a:p>
          <a:endParaRPr lang="fr-BE"/>
        </a:p>
      </dgm:t>
    </dgm:pt>
    <dgm:pt modelId="{51FE95E5-BA61-4689-95AF-F95265493490}">
      <dgm:prSet phldrT="[Texte]" custT="1"/>
      <dgm:spPr>
        <a:solidFill>
          <a:srgbClr val="EE6E8C"/>
        </a:solidFill>
      </dgm:spPr>
      <dgm:t>
        <a:bodyPr/>
        <a:lstStyle/>
        <a:p>
          <a:pPr algn="ctr"/>
          <a:r>
            <a:rPr lang="fr-FR" sz="1700" dirty="0" smtClean="0"/>
            <a:t>Mini-Tennis   8M ( 2D)</a:t>
          </a:r>
          <a:endParaRPr lang="fr-BE" sz="1700" dirty="0"/>
        </a:p>
      </dgm:t>
    </dgm:pt>
    <dgm:pt modelId="{95615F79-DB1E-4FC0-99DD-10FD1086AC54}" type="parTrans" cxnId="{B9D4740B-F865-4E20-9E67-961A3D96A670}">
      <dgm:prSet/>
      <dgm:spPr/>
      <dgm:t>
        <a:bodyPr/>
        <a:lstStyle/>
        <a:p>
          <a:endParaRPr lang="fr-BE"/>
        </a:p>
      </dgm:t>
    </dgm:pt>
    <dgm:pt modelId="{58A0634C-131C-4DAB-B5B5-F907FAF35627}" type="sibTrans" cxnId="{B9D4740B-F865-4E20-9E67-961A3D96A670}">
      <dgm:prSet/>
      <dgm:spPr/>
      <dgm:t>
        <a:bodyPr/>
        <a:lstStyle/>
        <a:p>
          <a:endParaRPr lang="fr-BE"/>
        </a:p>
      </dgm:t>
    </dgm:pt>
    <dgm:pt modelId="{D642DFF1-578C-40AA-8985-3540117F8C2E}">
      <dgm:prSet phldrT="[Texte]" custT="1"/>
      <dgm:spPr/>
      <dgm:t>
        <a:bodyPr anchor="ctr"/>
        <a:lstStyle/>
        <a:p>
          <a:r>
            <a:rPr lang="fr-FR" sz="1600" dirty="0" smtClean="0"/>
            <a:t>Découverte de l’opposition</a:t>
          </a:r>
          <a:endParaRPr lang="fr-BE" sz="1600" dirty="0"/>
        </a:p>
      </dgm:t>
    </dgm:pt>
    <dgm:pt modelId="{36F93F25-4EB1-4DB8-B24F-F5366FE9FEB9}" type="parTrans" cxnId="{5D4D46AD-810F-40FB-940B-AD17233E7A6E}">
      <dgm:prSet/>
      <dgm:spPr/>
      <dgm:t>
        <a:bodyPr/>
        <a:lstStyle/>
        <a:p>
          <a:endParaRPr lang="fr-BE"/>
        </a:p>
      </dgm:t>
    </dgm:pt>
    <dgm:pt modelId="{EA0D4563-1DD5-4E56-8DFB-65423CDF90E0}" type="sibTrans" cxnId="{5D4D46AD-810F-40FB-940B-AD17233E7A6E}">
      <dgm:prSet/>
      <dgm:spPr/>
      <dgm:t>
        <a:bodyPr/>
        <a:lstStyle/>
        <a:p>
          <a:endParaRPr lang="fr-BE"/>
        </a:p>
      </dgm:t>
    </dgm:pt>
    <dgm:pt modelId="{F10B67A8-51C7-475B-8937-08839CB061E3}">
      <dgm:prSet phldrT="[Texte]" custT="1"/>
      <dgm:spPr>
        <a:solidFill>
          <a:srgbClr val="EE6E8C"/>
        </a:solidFill>
      </dgm:spPr>
      <dgm:t>
        <a:bodyPr/>
        <a:lstStyle/>
        <a:p>
          <a:pPr algn="ctr"/>
          <a:r>
            <a:rPr lang="fr-FR" sz="1700" dirty="0" smtClean="0"/>
            <a:t>Mini-Tennis 12M  (3D)</a:t>
          </a:r>
          <a:endParaRPr lang="fr-BE" sz="1700" dirty="0"/>
        </a:p>
      </dgm:t>
    </dgm:pt>
    <dgm:pt modelId="{CDD91AEA-A3F1-4A61-9B6B-608D273AF20A}" type="parTrans" cxnId="{F47F2D77-8E09-4A88-86B1-D7F7D81CDC00}">
      <dgm:prSet/>
      <dgm:spPr/>
      <dgm:t>
        <a:bodyPr/>
        <a:lstStyle/>
        <a:p>
          <a:endParaRPr lang="fr-BE"/>
        </a:p>
      </dgm:t>
    </dgm:pt>
    <dgm:pt modelId="{2FF5D296-556C-4452-9206-ABA6CB37341D}" type="sibTrans" cxnId="{F47F2D77-8E09-4A88-86B1-D7F7D81CDC00}">
      <dgm:prSet/>
      <dgm:spPr/>
      <dgm:t>
        <a:bodyPr/>
        <a:lstStyle/>
        <a:p>
          <a:endParaRPr lang="fr-BE"/>
        </a:p>
      </dgm:t>
    </dgm:pt>
    <dgm:pt modelId="{5A97F24C-40F3-4B96-96DE-2C722876BA81}">
      <dgm:prSet phldrT="[Texte]" custT="1"/>
      <dgm:spPr/>
      <dgm:t>
        <a:bodyPr anchor="ctr"/>
        <a:lstStyle/>
        <a:p>
          <a:r>
            <a:rPr lang="fr-BE" sz="1600" dirty="0" smtClean="0"/>
            <a:t>Réussir plusieurs frappes de suite</a:t>
          </a:r>
          <a:endParaRPr lang="fr-BE" sz="1600" dirty="0"/>
        </a:p>
      </dgm:t>
    </dgm:pt>
    <dgm:pt modelId="{0377BA59-2A9C-4AD1-8C56-ABCA6DD15DCD}" type="parTrans" cxnId="{5F751E53-3129-4A66-AF2F-37E1FBBCB211}">
      <dgm:prSet/>
      <dgm:spPr/>
      <dgm:t>
        <a:bodyPr/>
        <a:lstStyle/>
        <a:p>
          <a:endParaRPr lang="fr-BE"/>
        </a:p>
      </dgm:t>
    </dgm:pt>
    <dgm:pt modelId="{2AA5BD4B-8044-40E4-9AA4-120449F4D98B}" type="sibTrans" cxnId="{5F751E53-3129-4A66-AF2F-37E1FBBCB211}">
      <dgm:prSet/>
      <dgm:spPr/>
      <dgm:t>
        <a:bodyPr/>
        <a:lstStyle/>
        <a:p>
          <a:endParaRPr lang="fr-BE"/>
        </a:p>
      </dgm:t>
    </dgm:pt>
    <dgm:pt modelId="{C50C4686-5991-45B8-9971-C12B1AA48C42}">
      <dgm:prSet phldrT="[Texte]" custT="1"/>
      <dgm:spPr/>
      <dgm:t>
        <a:bodyPr anchor="ctr"/>
        <a:lstStyle/>
        <a:p>
          <a:r>
            <a:rPr lang="fr-BE" sz="1600" dirty="0" smtClean="0"/>
            <a:t>Déplacer l'adversaire</a:t>
          </a:r>
          <a:endParaRPr lang="fr-BE" sz="1600" dirty="0"/>
        </a:p>
      </dgm:t>
    </dgm:pt>
    <dgm:pt modelId="{9AF822D3-1126-4E78-9E2B-EEE1C947981A}" type="parTrans" cxnId="{16E2EAC0-2DDC-4C21-AF48-A7415F9C551E}">
      <dgm:prSet/>
      <dgm:spPr/>
      <dgm:t>
        <a:bodyPr/>
        <a:lstStyle/>
        <a:p>
          <a:endParaRPr lang="fr-BE"/>
        </a:p>
      </dgm:t>
    </dgm:pt>
    <dgm:pt modelId="{B06300E4-E168-4CBC-BCE2-1371DF61482B}" type="sibTrans" cxnId="{16E2EAC0-2DDC-4C21-AF48-A7415F9C551E}">
      <dgm:prSet/>
      <dgm:spPr/>
      <dgm:t>
        <a:bodyPr/>
        <a:lstStyle/>
        <a:p>
          <a:endParaRPr lang="fr-BE"/>
        </a:p>
      </dgm:t>
    </dgm:pt>
    <dgm:pt modelId="{726EC6EB-D47B-4EFA-8064-4CA4B9EE2974}">
      <dgm:prSet phldrT="[Texte]" custT="1"/>
      <dgm:spPr/>
      <dgm:t>
        <a:bodyPr anchor="ctr"/>
        <a:lstStyle/>
        <a:p>
          <a:r>
            <a:rPr lang="fr-BE" sz="1600" dirty="0" smtClean="0"/>
            <a:t>Se replacer</a:t>
          </a:r>
          <a:endParaRPr lang="fr-BE" sz="1600" dirty="0"/>
        </a:p>
      </dgm:t>
    </dgm:pt>
    <dgm:pt modelId="{F4C7F49A-2E8E-4E98-942F-19DC28D3FF32}" type="parTrans" cxnId="{CA36D1C0-8FE3-40D1-93CC-AB112E0D7E62}">
      <dgm:prSet/>
      <dgm:spPr/>
      <dgm:t>
        <a:bodyPr/>
        <a:lstStyle/>
        <a:p>
          <a:endParaRPr lang="fr-BE"/>
        </a:p>
      </dgm:t>
    </dgm:pt>
    <dgm:pt modelId="{009F7952-C0FA-4016-AFFD-62889208553E}" type="sibTrans" cxnId="{CA36D1C0-8FE3-40D1-93CC-AB112E0D7E62}">
      <dgm:prSet/>
      <dgm:spPr/>
      <dgm:t>
        <a:bodyPr/>
        <a:lstStyle/>
        <a:p>
          <a:endParaRPr lang="fr-BE"/>
        </a:p>
      </dgm:t>
    </dgm:pt>
    <dgm:pt modelId="{1A0E670D-6C70-4F13-9BD5-044E75EBAD50}">
      <dgm:prSet phldrT="[Texte]" custT="1"/>
      <dgm:spPr/>
      <dgm:t>
        <a:bodyPr anchor="ctr"/>
        <a:lstStyle/>
        <a:p>
          <a:r>
            <a:rPr lang="fr-BE" sz="1600" dirty="0" smtClean="0"/>
            <a:t>Effectuer des volées</a:t>
          </a:r>
          <a:endParaRPr lang="fr-BE" sz="1600" dirty="0"/>
        </a:p>
      </dgm:t>
    </dgm:pt>
    <dgm:pt modelId="{5A3734E2-D05D-41FD-9099-834273F71C8C}" type="parTrans" cxnId="{CECD5740-18F2-4139-A90A-00ED614DA23D}">
      <dgm:prSet/>
      <dgm:spPr/>
      <dgm:t>
        <a:bodyPr/>
        <a:lstStyle/>
        <a:p>
          <a:endParaRPr lang="fr-BE"/>
        </a:p>
      </dgm:t>
    </dgm:pt>
    <dgm:pt modelId="{9131832C-5B1B-4FDC-84E6-E0BD4E3010EB}" type="sibTrans" cxnId="{CECD5740-18F2-4139-A90A-00ED614DA23D}">
      <dgm:prSet/>
      <dgm:spPr/>
      <dgm:t>
        <a:bodyPr/>
        <a:lstStyle/>
        <a:p>
          <a:endParaRPr lang="fr-BE"/>
        </a:p>
      </dgm:t>
    </dgm:pt>
    <dgm:pt modelId="{9B93D13C-0988-4CCB-BC15-49B82156BB46}">
      <dgm:prSet phldrT="[Texte]" custT="1"/>
      <dgm:spPr/>
      <dgm:t>
        <a:bodyPr anchor="ctr"/>
        <a:lstStyle/>
        <a:p>
          <a:r>
            <a:rPr lang="fr-FR" sz="1600" dirty="0" smtClean="0"/>
            <a:t>Jouer où l’adversaire n’est pas</a:t>
          </a:r>
          <a:endParaRPr lang="fr-BE" sz="1600" dirty="0"/>
        </a:p>
      </dgm:t>
    </dgm:pt>
    <dgm:pt modelId="{66E2FEA7-642A-42E1-A9F2-6FEAA02FC3DF}" type="parTrans" cxnId="{01220966-6C67-48C3-AE2E-984BD6E9D6D9}">
      <dgm:prSet/>
      <dgm:spPr/>
      <dgm:t>
        <a:bodyPr/>
        <a:lstStyle/>
        <a:p>
          <a:endParaRPr lang="fr-BE"/>
        </a:p>
      </dgm:t>
    </dgm:pt>
    <dgm:pt modelId="{7226F1C2-8275-4416-A221-E607B63FF293}" type="sibTrans" cxnId="{01220966-6C67-48C3-AE2E-984BD6E9D6D9}">
      <dgm:prSet/>
      <dgm:spPr/>
      <dgm:t>
        <a:bodyPr/>
        <a:lstStyle/>
        <a:p>
          <a:endParaRPr lang="fr-BE"/>
        </a:p>
      </dgm:t>
    </dgm:pt>
    <dgm:pt modelId="{05A7DB09-2C8D-4D4B-AC2C-5CE3A9D084B0}">
      <dgm:prSet custT="1"/>
      <dgm:spPr>
        <a:solidFill>
          <a:srgbClr val="EE6E8C"/>
        </a:solidFill>
      </dgm:spPr>
      <dgm:t>
        <a:bodyPr/>
        <a:lstStyle/>
        <a:p>
          <a:pPr algn="ctr"/>
          <a:r>
            <a:rPr lang="fr-FR" sz="1700" dirty="0" smtClean="0"/>
            <a:t>Mini-Tennis 18M</a:t>
          </a:r>
          <a:endParaRPr lang="fr-BE" sz="1700" dirty="0"/>
        </a:p>
      </dgm:t>
    </dgm:pt>
    <dgm:pt modelId="{887BE617-787A-4121-B9E9-4353791613B0}" type="parTrans" cxnId="{86EE5D0D-5426-4C48-B3F8-808B08C5FEAB}">
      <dgm:prSet/>
      <dgm:spPr/>
      <dgm:t>
        <a:bodyPr/>
        <a:lstStyle/>
        <a:p>
          <a:endParaRPr lang="fr-BE"/>
        </a:p>
      </dgm:t>
    </dgm:pt>
    <dgm:pt modelId="{D54C68FB-F135-4AFE-95D2-9208814EAFD6}" type="sibTrans" cxnId="{86EE5D0D-5426-4C48-B3F8-808B08C5FEAB}">
      <dgm:prSet/>
      <dgm:spPr/>
      <dgm:t>
        <a:bodyPr/>
        <a:lstStyle/>
        <a:p>
          <a:endParaRPr lang="fr-BE"/>
        </a:p>
      </dgm:t>
    </dgm:pt>
    <dgm:pt modelId="{AA16D829-83C6-49FA-8B1B-C6807FB1C070}">
      <dgm:prSet custT="1"/>
      <dgm:spPr/>
      <dgm:t>
        <a:bodyPr anchor="ctr"/>
        <a:lstStyle/>
        <a:p>
          <a:r>
            <a:rPr lang="fr-BE" sz="1600" dirty="0" smtClean="0"/>
            <a:t>Reconnaitre un déséquilibre et l'exploiter </a:t>
          </a:r>
          <a:endParaRPr lang="fr-BE" sz="1600" dirty="0"/>
        </a:p>
      </dgm:t>
    </dgm:pt>
    <dgm:pt modelId="{0A0AA83A-025C-4C25-8800-342BFF5F1F6E}" type="parTrans" cxnId="{3757B416-217E-4CD1-906C-118DDC6DA876}">
      <dgm:prSet/>
      <dgm:spPr/>
      <dgm:t>
        <a:bodyPr/>
        <a:lstStyle/>
        <a:p>
          <a:endParaRPr lang="fr-BE"/>
        </a:p>
      </dgm:t>
    </dgm:pt>
    <dgm:pt modelId="{FCC8A7A0-EB93-4185-9B2B-C9C959E31CD6}" type="sibTrans" cxnId="{3757B416-217E-4CD1-906C-118DDC6DA876}">
      <dgm:prSet/>
      <dgm:spPr/>
      <dgm:t>
        <a:bodyPr/>
        <a:lstStyle/>
        <a:p>
          <a:endParaRPr lang="fr-BE"/>
        </a:p>
      </dgm:t>
    </dgm:pt>
    <dgm:pt modelId="{70E52795-DA39-4D30-B00B-0929ECCCE98C}">
      <dgm:prSet phldrT="[Texte]" custT="1"/>
      <dgm:spPr/>
      <dgm:t>
        <a:bodyPr anchor="ctr"/>
        <a:lstStyle/>
        <a:p>
          <a:r>
            <a:rPr lang="fr-FR" sz="1600" dirty="0" smtClean="0"/>
            <a:t>Mettre en jeu à bras cassé</a:t>
          </a:r>
          <a:endParaRPr lang="fr-BE" sz="1600" dirty="0"/>
        </a:p>
      </dgm:t>
    </dgm:pt>
    <dgm:pt modelId="{4672F68A-12A7-472A-AE5C-101824BF802C}" type="parTrans" cxnId="{1AD0E027-B719-4C7A-8085-2962402B72E8}">
      <dgm:prSet/>
      <dgm:spPr/>
      <dgm:t>
        <a:bodyPr/>
        <a:lstStyle/>
        <a:p>
          <a:endParaRPr lang="fr-BE"/>
        </a:p>
      </dgm:t>
    </dgm:pt>
    <dgm:pt modelId="{D992123D-626A-4632-ACF5-85EF66E4257D}" type="sibTrans" cxnId="{1AD0E027-B719-4C7A-8085-2962402B72E8}">
      <dgm:prSet/>
      <dgm:spPr/>
      <dgm:t>
        <a:bodyPr/>
        <a:lstStyle/>
        <a:p>
          <a:endParaRPr lang="fr-BE"/>
        </a:p>
      </dgm:t>
    </dgm:pt>
    <dgm:pt modelId="{F79991D4-D708-4B6F-9846-1113744853F7}" type="pres">
      <dgm:prSet presAssocID="{1E9BA332-5153-4169-BF8A-C314C5C65DF9}" presName="diagram" presStyleCnt="0">
        <dgm:presLayoutVars>
          <dgm:dir/>
          <dgm:animLvl val="lvl"/>
          <dgm:resizeHandles val="exact"/>
        </dgm:presLayoutVars>
      </dgm:prSet>
      <dgm:spPr/>
      <dgm:t>
        <a:bodyPr/>
        <a:lstStyle/>
        <a:p>
          <a:endParaRPr lang="fr-FR"/>
        </a:p>
      </dgm:t>
    </dgm:pt>
    <dgm:pt modelId="{D1F37A26-FE92-4465-A323-10DFB69D4E75}" type="pres">
      <dgm:prSet presAssocID="{9578A2AA-D614-453C-B0BC-47A69DD9BB51}" presName="compNode" presStyleCnt="0"/>
      <dgm:spPr/>
    </dgm:pt>
    <dgm:pt modelId="{1B8B567C-02CF-4E1C-8926-0CD2EB4E4E3C}" type="pres">
      <dgm:prSet presAssocID="{9578A2AA-D614-453C-B0BC-47A69DD9BB51}" presName="childRect" presStyleLbl="bgAcc1" presStyleIdx="0" presStyleCnt="4" custScaleX="103013" custScaleY="136670" custLinFactNeighborY="-21402">
        <dgm:presLayoutVars>
          <dgm:bulletEnabled val="1"/>
        </dgm:presLayoutVars>
      </dgm:prSet>
      <dgm:spPr/>
      <dgm:t>
        <a:bodyPr/>
        <a:lstStyle/>
        <a:p>
          <a:endParaRPr lang="fr-BE"/>
        </a:p>
      </dgm:t>
    </dgm:pt>
    <dgm:pt modelId="{F20C6EFB-2631-468B-B3C4-7FF35F28617D}" type="pres">
      <dgm:prSet presAssocID="{9578A2AA-D614-453C-B0BC-47A69DD9BB51}" presName="parentText" presStyleLbl="node1" presStyleIdx="0" presStyleCnt="0">
        <dgm:presLayoutVars>
          <dgm:chMax val="0"/>
          <dgm:bulletEnabled val="1"/>
        </dgm:presLayoutVars>
      </dgm:prSet>
      <dgm:spPr/>
      <dgm:t>
        <a:bodyPr/>
        <a:lstStyle/>
        <a:p>
          <a:endParaRPr lang="fr-FR"/>
        </a:p>
      </dgm:t>
    </dgm:pt>
    <dgm:pt modelId="{1A43FFE7-237C-4B5D-AC38-EB7C8D8EDFAE}" type="pres">
      <dgm:prSet presAssocID="{9578A2AA-D614-453C-B0BC-47A69DD9BB51}" presName="parentRect" presStyleLbl="alignNode1" presStyleIdx="0" presStyleCnt="4" custScaleX="103013"/>
      <dgm:spPr/>
      <dgm:t>
        <a:bodyPr/>
        <a:lstStyle/>
        <a:p>
          <a:endParaRPr lang="fr-FR"/>
        </a:p>
      </dgm:t>
    </dgm:pt>
    <dgm:pt modelId="{14312E8C-5BC1-4B5C-8879-84941FA05C5C}" type="pres">
      <dgm:prSet presAssocID="{9578A2AA-D614-453C-B0BC-47A69DD9BB51}" presName="adorn" presStyleLbl="fgAccFollowNode1" presStyleIdx="0" presStyleCnt="4" custScaleX="95970"/>
      <dgm:spPr>
        <a:prstGeom prst="roundRect">
          <a:avLst/>
        </a:prstGeom>
        <a:blipFill rotWithShape="0">
          <a:blip xmlns:r="http://schemas.openxmlformats.org/officeDocument/2006/relationships" r:embed="rId1"/>
          <a:stretch>
            <a:fillRect/>
          </a:stretch>
        </a:blipFill>
      </dgm:spPr>
    </dgm:pt>
    <dgm:pt modelId="{5784B48E-101F-45D9-B8A8-AA181CA1B5A4}" type="pres">
      <dgm:prSet presAssocID="{43F3BA44-901D-4B47-AC39-8B1BA81659FE}" presName="sibTrans" presStyleLbl="sibTrans2D1" presStyleIdx="0" presStyleCnt="0"/>
      <dgm:spPr/>
      <dgm:t>
        <a:bodyPr/>
        <a:lstStyle/>
        <a:p>
          <a:endParaRPr lang="fr-FR"/>
        </a:p>
      </dgm:t>
    </dgm:pt>
    <dgm:pt modelId="{51144DB0-59BD-45FA-B86F-0A071DD81771}" type="pres">
      <dgm:prSet presAssocID="{51FE95E5-BA61-4689-95AF-F95265493490}" presName="compNode" presStyleCnt="0"/>
      <dgm:spPr/>
    </dgm:pt>
    <dgm:pt modelId="{80F78BFE-4507-4776-AD7E-F19CA7AFD844}" type="pres">
      <dgm:prSet presAssocID="{51FE95E5-BA61-4689-95AF-F95265493490}" presName="childRect" presStyleLbl="bgAcc1" presStyleIdx="1" presStyleCnt="4" custScaleX="103013" custScaleY="136670" custLinFactNeighborY="-21402">
        <dgm:presLayoutVars>
          <dgm:bulletEnabled val="1"/>
        </dgm:presLayoutVars>
      </dgm:prSet>
      <dgm:spPr/>
      <dgm:t>
        <a:bodyPr/>
        <a:lstStyle/>
        <a:p>
          <a:endParaRPr lang="fr-BE"/>
        </a:p>
      </dgm:t>
    </dgm:pt>
    <dgm:pt modelId="{5DABB46E-9026-4B6B-A746-6A149BB09556}" type="pres">
      <dgm:prSet presAssocID="{51FE95E5-BA61-4689-95AF-F95265493490}" presName="parentText" presStyleLbl="node1" presStyleIdx="0" presStyleCnt="0">
        <dgm:presLayoutVars>
          <dgm:chMax val="0"/>
          <dgm:bulletEnabled val="1"/>
        </dgm:presLayoutVars>
      </dgm:prSet>
      <dgm:spPr/>
      <dgm:t>
        <a:bodyPr/>
        <a:lstStyle/>
        <a:p>
          <a:endParaRPr lang="fr-BE"/>
        </a:p>
      </dgm:t>
    </dgm:pt>
    <dgm:pt modelId="{D6694809-919E-441E-94EF-FBEE8F8D22FA}" type="pres">
      <dgm:prSet presAssocID="{51FE95E5-BA61-4689-95AF-F95265493490}" presName="parentRect" presStyleLbl="alignNode1" presStyleIdx="1" presStyleCnt="4" custScaleX="103013"/>
      <dgm:spPr/>
      <dgm:t>
        <a:bodyPr/>
        <a:lstStyle/>
        <a:p>
          <a:endParaRPr lang="fr-BE"/>
        </a:p>
      </dgm:t>
    </dgm:pt>
    <dgm:pt modelId="{52DFDD72-5236-4890-BF3A-F48EBE55DC4F}" type="pres">
      <dgm:prSet presAssocID="{51FE95E5-BA61-4689-95AF-F95265493490}" presName="adorn" presStyleLbl="fgAccFollowNode1" presStyleIdx="1" presStyleCnt="4" custScaleX="95970"/>
      <dgm:spPr>
        <a:prstGeom prst="roundRect">
          <a:avLst/>
        </a:prstGeom>
        <a:blipFill rotWithShape="0">
          <a:blip xmlns:r="http://schemas.openxmlformats.org/officeDocument/2006/relationships" r:embed="rId2"/>
          <a:stretch>
            <a:fillRect/>
          </a:stretch>
        </a:blipFill>
      </dgm:spPr>
    </dgm:pt>
    <dgm:pt modelId="{98A3A750-867E-426B-AD32-3727E074028C}" type="pres">
      <dgm:prSet presAssocID="{58A0634C-131C-4DAB-B5B5-F907FAF35627}" presName="sibTrans" presStyleLbl="sibTrans2D1" presStyleIdx="0" presStyleCnt="0"/>
      <dgm:spPr/>
      <dgm:t>
        <a:bodyPr/>
        <a:lstStyle/>
        <a:p>
          <a:endParaRPr lang="fr-FR"/>
        </a:p>
      </dgm:t>
    </dgm:pt>
    <dgm:pt modelId="{A28CD384-1030-4489-925C-F2E9CEC9838F}" type="pres">
      <dgm:prSet presAssocID="{F10B67A8-51C7-475B-8937-08839CB061E3}" presName="compNode" presStyleCnt="0"/>
      <dgm:spPr/>
    </dgm:pt>
    <dgm:pt modelId="{A03E10F7-EB66-464E-9573-DAD54A619096}" type="pres">
      <dgm:prSet presAssocID="{F10B67A8-51C7-475B-8937-08839CB061E3}" presName="childRect" presStyleLbl="bgAcc1" presStyleIdx="2" presStyleCnt="4" custScaleX="103013" custScaleY="136670" custLinFactNeighborY="-21402">
        <dgm:presLayoutVars>
          <dgm:bulletEnabled val="1"/>
        </dgm:presLayoutVars>
      </dgm:prSet>
      <dgm:spPr/>
      <dgm:t>
        <a:bodyPr/>
        <a:lstStyle/>
        <a:p>
          <a:endParaRPr lang="fr-BE"/>
        </a:p>
      </dgm:t>
    </dgm:pt>
    <dgm:pt modelId="{F7990DD7-30C3-4504-A7F2-63F128A63A1E}" type="pres">
      <dgm:prSet presAssocID="{F10B67A8-51C7-475B-8937-08839CB061E3}" presName="parentText" presStyleLbl="node1" presStyleIdx="0" presStyleCnt="0">
        <dgm:presLayoutVars>
          <dgm:chMax val="0"/>
          <dgm:bulletEnabled val="1"/>
        </dgm:presLayoutVars>
      </dgm:prSet>
      <dgm:spPr/>
      <dgm:t>
        <a:bodyPr/>
        <a:lstStyle/>
        <a:p>
          <a:endParaRPr lang="fr-BE"/>
        </a:p>
      </dgm:t>
    </dgm:pt>
    <dgm:pt modelId="{2BA11EA4-5884-40DA-9611-FDC0C9A34C1E}" type="pres">
      <dgm:prSet presAssocID="{F10B67A8-51C7-475B-8937-08839CB061E3}" presName="parentRect" presStyleLbl="alignNode1" presStyleIdx="2" presStyleCnt="4" custScaleX="103013"/>
      <dgm:spPr/>
      <dgm:t>
        <a:bodyPr/>
        <a:lstStyle/>
        <a:p>
          <a:endParaRPr lang="fr-BE"/>
        </a:p>
      </dgm:t>
    </dgm:pt>
    <dgm:pt modelId="{886F7E19-E438-478A-B270-FCE49D12D07C}" type="pres">
      <dgm:prSet presAssocID="{F10B67A8-51C7-475B-8937-08839CB061E3}" presName="adorn" presStyleLbl="fgAccFollowNode1" presStyleIdx="2" presStyleCnt="4" custScaleX="95970"/>
      <dgm:spPr>
        <a:prstGeom prst="roundRect">
          <a:avLst/>
        </a:prstGeom>
        <a:blipFill rotWithShape="0">
          <a:blip xmlns:r="http://schemas.openxmlformats.org/officeDocument/2006/relationships" r:embed="rId3"/>
          <a:stretch>
            <a:fillRect/>
          </a:stretch>
        </a:blipFill>
      </dgm:spPr>
    </dgm:pt>
    <dgm:pt modelId="{FB691218-2358-4307-A528-57BC9C5C0212}" type="pres">
      <dgm:prSet presAssocID="{2FF5D296-556C-4452-9206-ABA6CB37341D}" presName="sibTrans" presStyleLbl="sibTrans2D1" presStyleIdx="0" presStyleCnt="0"/>
      <dgm:spPr/>
      <dgm:t>
        <a:bodyPr/>
        <a:lstStyle/>
        <a:p>
          <a:endParaRPr lang="fr-FR"/>
        </a:p>
      </dgm:t>
    </dgm:pt>
    <dgm:pt modelId="{DD779697-AB2E-420F-B62A-FD0A012D8CDA}" type="pres">
      <dgm:prSet presAssocID="{05A7DB09-2C8D-4D4B-AC2C-5CE3A9D084B0}" presName="compNode" presStyleCnt="0"/>
      <dgm:spPr/>
    </dgm:pt>
    <dgm:pt modelId="{30EAB36B-3BE4-4039-A8B4-CFC3595E6ED1}" type="pres">
      <dgm:prSet presAssocID="{05A7DB09-2C8D-4D4B-AC2C-5CE3A9D084B0}" presName="childRect" presStyleLbl="bgAcc1" presStyleIdx="3" presStyleCnt="4" custScaleX="103013" custScaleY="133994" custLinFactNeighborY="-21107">
        <dgm:presLayoutVars>
          <dgm:bulletEnabled val="1"/>
        </dgm:presLayoutVars>
      </dgm:prSet>
      <dgm:spPr/>
      <dgm:t>
        <a:bodyPr/>
        <a:lstStyle/>
        <a:p>
          <a:endParaRPr lang="fr-BE"/>
        </a:p>
      </dgm:t>
    </dgm:pt>
    <dgm:pt modelId="{90DB04D2-5DF9-470A-8DD6-80C3DF58E61A}" type="pres">
      <dgm:prSet presAssocID="{05A7DB09-2C8D-4D4B-AC2C-5CE3A9D084B0}" presName="parentText" presStyleLbl="node1" presStyleIdx="0" presStyleCnt="0">
        <dgm:presLayoutVars>
          <dgm:chMax val="0"/>
          <dgm:bulletEnabled val="1"/>
        </dgm:presLayoutVars>
      </dgm:prSet>
      <dgm:spPr/>
      <dgm:t>
        <a:bodyPr/>
        <a:lstStyle/>
        <a:p>
          <a:endParaRPr lang="fr-FR"/>
        </a:p>
      </dgm:t>
    </dgm:pt>
    <dgm:pt modelId="{7FE6CFA7-84E8-4866-A954-F930A603CAF9}" type="pres">
      <dgm:prSet presAssocID="{05A7DB09-2C8D-4D4B-AC2C-5CE3A9D084B0}" presName="parentRect" presStyleLbl="alignNode1" presStyleIdx="3" presStyleCnt="4" custScaleX="103013"/>
      <dgm:spPr/>
      <dgm:t>
        <a:bodyPr/>
        <a:lstStyle/>
        <a:p>
          <a:endParaRPr lang="fr-FR"/>
        </a:p>
      </dgm:t>
    </dgm:pt>
    <dgm:pt modelId="{B8A486B8-86F8-4E0E-A983-324F02E9474E}" type="pres">
      <dgm:prSet presAssocID="{05A7DB09-2C8D-4D4B-AC2C-5CE3A9D084B0}" presName="adorn" presStyleLbl="fgAccFollowNode1" presStyleIdx="3" presStyleCnt="4" custScaleX="95970"/>
      <dgm:spPr>
        <a:prstGeom prst="roundRect">
          <a:avLst/>
        </a:prstGeom>
        <a:blipFill rotWithShape="0">
          <a:blip xmlns:r="http://schemas.openxmlformats.org/officeDocument/2006/relationships" r:embed="rId4"/>
          <a:stretch>
            <a:fillRect/>
          </a:stretch>
        </a:blipFill>
      </dgm:spPr>
    </dgm:pt>
  </dgm:ptLst>
  <dgm:cxnLst>
    <dgm:cxn modelId="{0547A165-1BF7-47CA-A3B4-DE6F57AC07F9}" type="presOf" srcId="{F10B67A8-51C7-475B-8937-08839CB061E3}" destId="{2BA11EA4-5884-40DA-9611-FDC0C9A34C1E}" srcOrd="1" destOrd="0" presId="urn:microsoft.com/office/officeart/2005/8/layout/bList2#2"/>
    <dgm:cxn modelId="{86EE5D0D-5426-4C48-B3F8-808B08C5FEAB}" srcId="{1E9BA332-5153-4169-BF8A-C314C5C65DF9}" destId="{05A7DB09-2C8D-4D4B-AC2C-5CE3A9D084B0}" srcOrd="3" destOrd="0" parTransId="{887BE617-787A-4121-B9E9-4353791613B0}" sibTransId="{D54C68FB-F135-4AFE-95D2-9208814EAFD6}"/>
    <dgm:cxn modelId="{0848A3C4-97A2-4CAD-9409-CE912174FA86}" srcId="{9578A2AA-D614-453C-B0BC-47A69DD9BB51}" destId="{806ECC43-031F-45FC-92AB-1EB1B55EC15F}" srcOrd="1" destOrd="0" parTransId="{FD627F7B-20EE-4D9F-B9ED-674D9480171C}" sibTransId="{37AB65B1-9D0C-4BDA-8B5A-0212E9E8AA26}"/>
    <dgm:cxn modelId="{5D4D46AD-810F-40FB-940B-AD17233E7A6E}" srcId="{51FE95E5-BA61-4689-95AF-F95265493490}" destId="{D642DFF1-578C-40AA-8985-3540117F8C2E}" srcOrd="0" destOrd="0" parTransId="{36F93F25-4EB1-4DB8-B24F-F5366FE9FEB9}" sibTransId="{EA0D4563-1DD5-4E56-8DFB-65423CDF90E0}"/>
    <dgm:cxn modelId="{217E79F9-CFDD-4015-B9E3-5974ABF038EC}" type="presOf" srcId="{9578A2AA-D614-453C-B0BC-47A69DD9BB51}" destId="{F20C6EFB-2631-468B-B3C4-7FF35F28617D}" srcOrd="0" destOrd="0" presId="urn:microsoft.com/office/officeart/2005/8/layout/bList2#2"/>
    <dgm:cxn modelId="{635A11E1-7CAA-4E66-B599-1382F9FD6E25}" type="presOf" srcId="{1A0E670D-6C70-4F13-9BD5-044E75EBAD50}" destId="{A03E10F7-EB66-464E-9573-DAD54A619096}" srcOrd="0" destOrd="4" presId="urn:microsoft.com/office/officeart/2005/8/layout/bList2#2"/>
    <dgm:cxn modelId="{01220966-6C67-48C3-AE2E-984BD6E9D6D9}" srcId="{51FE95E5-BA61-4689-95AF-F95265493490}" destId="{9B93D13C-0988-4CCB-BC15-49B82156BB46}" srcOrd="1" destOrd="0" parTransId="{66E2FEA7-642A-42E1-A9F2-6FEAA02FC3DF}" sibTransId="{7226F1C2-8275-4416-A221-E607B63FF293}"/>
    <dgm:cxn modelId="{E89A323C-1223-4FE5-94D5-A9D94F0A4199}" srcId="{9578A2AA-D614-453C-B0BC-47A69DD9BB51}" destId="{A73F6C22-4C70-448C-B12C-203CF9AE8FC4}" srcOrd="0" destOrd="0" parTransId="{55010A5A-400C-4DB2-840F-CF6A0C1C86D9}" sibTransId="{5975D085-7BA0-4FBD-9AFA-60EADB5AE8CB}"/>
    <dgm:cxn modelId="{F51BBF13-915F-4C15-B2E3-258D33D13ADB}" type="presOf" srcId="{9B93D13C-0988-4CCB-BC15-49B82156BB46}" destId="{80F78BFE-4507-4776-AD7E-F19CA7AFD844}" srcOrd="0" destOrd="1" presId="urn:microsoft.com/office/officeart/2005/8/layout/bList2#2"/>
    <dgm:cxn modelId="{BE64FD6F-9288-4121-9DE2-740EE469EC94}" type="presOf" srcId="{5A97F24C-40F3-4B96-96DE-2C722876BA81}" destId="{A03E10F7-EB66-464E-9573-DAD54A619096}" srcOrd="0" destOrd="1" presId="urn:microsoft.com/office/officeart/2005/8/layout/bList2#2"/>
    <dgm:cxn modelId="{B8CFF464-2A24-43BF-9B0A-1283D566AD06}" type="presOf" srcId="{43F3BA44-901D-4B47-AC39-8B1BA81659FE}" destId="{5784B48E-101F-45D9-B8A8-AA181CA1B5A4}" srcOrd="0" destOrd="0" presId="urn:microsoft.com/office/officeart/2005/8/layout/bList2#2"/>
    <dgm:cxn modelId="{1AD0E027-B719-4C7A-8085-2962402B72E8}" srcId="{F10B67A8-51C7-475B-8937-08839CB061E3}" destId="{70E52795-DA39-4D30-B00B-0929ECCCE98C}" srcOrd="0" destOrd="0" parTransId="{4672F68A-12A7-472A-AE5C-101824BF802C}" sibTransId="{D992123D-626A-4632-ACF5-85EF66E4257D}"/>
    <dgm:cxn modelId="{84F780AF-DE3F-4EE9-936A-F1F6619519F1}" type="presOf" srcId="{806ECC43-031F-45FC-92AB-1EB1B55EC15F}" destId="{1B8B567C-02CF-4E1C-8926-0CD2EB4E4E3C}" srcOrd="0" destOrd="1" presId="urn:microsoft.com/office/officeart/2005/8/layout/bList2#2"/>
    <dgm:cxn modelId="{8634EEB1-91B4-4248-9B8D-56634536EB78}" type="presOf" srcId="{58A0634C-131C-4DAB-B5B5-F907FAF35627}" destId="{98A3A750-867E-426B-AD32-3727E074028C}" srcOrd="0" destOrd="0" presId="urn:microsoft.com/office/officeart/2005/8/layout/bList2#2"/>
    <dgm:cxn modelId="{78FCF05E-BB92-46C1-AB7C-E06B6266FB59}" type="presOf" srcId="{F10B67A8-51C7-475B-8937-08839CB061E3}" destId="{F7990DD7-30C3-4504-A7F2-63F128A63A1E}" srcOrd="0" destOrd="0" presId="urn:microsoft.com/office/officeart/2005/8/layout/bList2#2"/>
    <dgm:cxn modelId="{205988DE-6571-4111-90AA-581FD9F2D7B2}" type="presOf" srcId="{C50C4686-5991-45B8-9971-C12B1AA48C42}" destId="{A03E10F7-EB66-464E-9573-DAD54A619096}" srcOrd="0" destOrd="2" presId="urn:microsoft.com/office/officeart/2005/8/layout/bList2#2"/>
    <dgm:cxn modelId="{6C94FF6E-15FF-46A5-9332-7C216919B3FD}" type="presOf" srcId="{05A7DB09-2C8D-4D4B-AC2C-5CE3A9D084B0}" destId="{90DB04D2-5DF9-470A-8DD6-80C3DF58E61A}" srcOrd="0" destOrd="0" presId="urn:microsoft.com/office/officeart/2005/8/layout/bList2#2"/>
    <dgm:cxn modelId="{B9D4740B-F865-4E20-9E67-961A3D96A670}" srcId="{1E9BA332-5153-4169-BF8A-C314C5C65DF9}" destId="{51FE95E5-BA61-4689-95AF-F95265493490}" srcOrd="1" destOrd="0" parTransId="{95615F79-DB1E-4FC0-99DD-10FD1086AC54}" sibTransId="{58A0634C-131C-4DAB-B5B5-F907FAF35627}"/>
    <dgm:cxn modelId="{CECD5740-18F2-4139-A90A-00ED614DA23D}" srcId="{F10B67A8-51C7-475B-8937-08839CB061E3}" destId="{1A0E670D-6C70-4F13-9BD5-044E75EBAD50}" srcOrd="4" destOrd="0" parTransId="{5A3734E2-D05D-41FD-9099-834273F71C8C}" sibTransId="{9131832C-5B1B-4FDC-84E6-E0BD4E3010EB}"/>
    <dgm:cxn modelId="{CA36D1C0-8FE3-40D1-93CC-AB112E0D7E62}" srcId="{F10B67A8-51C7-475B-8937-08839CB061E3}" destId="{726EC6EB-D47B-4EFA-8064-4CA4B9EE2974}" srcOrd="3" destOrd="0" parTransId="{F4C7F49A-2E8E-4E98-942F-19DC28D3FF32}" sibTransId="{009F7952-C0FA-4016-AFFD-62889208553E}"/>
    <dgm:cxn modelId="{E7BAE8F9-4FAA-4CDC-A103-9DD84A4A6751}" type="presOf" srcId="{D642DFF1-578C-40AA-8985-3540117F8C2E}" destId="{80F78BFE-4507-4776-AD7E-F19CA7AFD844}" srcOrd="0" destOrd="0" presId="urn:microsoft.com/office/officeart/2005/8/layout/bList2#2"/>
    <dgm:cxn modelId="{C44738FE-E6F6-484E-B6C2-D8D98D28AF21}" type="presOf" srcId="{70E52795-DA39-4D30-B00B-0929ECCCE98C}" destId="{A03E10F7-EB66-464E-9573-DAD54A619096}" srcOrd="0" destOrd="0" presId="urn:microsoft.com/office/officeart/2005/8/layout/bList2#2"/>
    <dgm:cxn modelId="{F47F2D77-8E09-4A88-86B1-D7F7D81CDC00}" srcId="{1E9BA332-5153-4169-BF8A-C314C5C65DF9}" destId="{F10B67A8-51C7-475B-8937-08839CB061E3}" srcOrd="2" destOrd="0" parTransId="{CDD91AEA-A3F1-4A61-9B6B-608D273AF20A}" sibTransId="{2FF5D296-556C-4452-9206-ABA6CB37341D}"/>
    <dgm:cxn modelId="{5C9AAF8D-DCDD-4C6F-A765-13D28E03C988}" type="presOf" srcId="{726EC6EB-D47B-4EFA-8064-4CA4B9EE2974}" destId="{A03E10F7-EB66-464E-9573-DAD54A619096}" srcOrd="0" destOrd="3" presId="urn:microsoft.com/office/officeart/2005/8/layout/bList2#2"/>
    <dgm:cxn modelId="{FD9C0DB3-106A-44B3-91A9-FFAC9F2282A6}" type="presOf" srcId="{A73F6C22-4C70-448C-B12C-203CF9AE8FC4}" destId="{1B8B567C-02CF-4E1C-8926-0CD2EB4E4E3C}" srcOrd="0" destOrd="0" presId="urn:microsoft.com/office/officeart/2005/8/layout/bList2#2"/>
    <dgm:cxn modelId="{F2873AE1-C9D8-44BA-A2E5-766B3F890271}" type="presOf" srcId="{9578A2AA-D614-453C-B0BC-47A69DD9BB51}" destId="{1A43FFE7-237C-4B5D-AC38-EB7C8D8EDFAE}" srcOrd="1" destOrd="0" presId="urn:microsoft.com/office/officeart/2005/8/layout/bList2#2"/>
    <dgm:cxn modelId="{C42FD837-2D72-4497-BD3D-88875A57F2A6}" type="presOf" srcId="{51FE95E5-BA61-4689-95AF-F95265493490}" destId="{D6694809-919E-441E-94EF-FBEE8F8D22FA}" srcOrd="1" destOrd="0" presId="urn:microsoft.com/office/officeart/2005/8/layout/bList2#2"/>
    <dgm:cxn modelId="{D6517C66-2E58-4C33-AB1A-AC6A85ECD95F}" type="presOf" srcId="{05A7DB09-2C8D-4D4B-AC2C-5CE3A9D084B0}" destId="{7FE6CFA7-84E8-4866-A954-F930A603CAF9}" srcOrd="1" destOrd="0" presId="urn:microsoft.com/office/officeart/2005/8/layout/bList2#2"/>
    <dgm:cxn modelId="{7069902F-97E6-4284-9D67-FF7FA6589E58}" type="presOf" srcId="{AA16D829-83C6-49FA-8B1B-C6807FB1C070}" destId="{30EAB36B-3BE4-4039-A8B4-CFC3595E6ED1}" srcOrd="0" destOrd="0" presId="urn:microsoft.com/office/officeart/2005/8/layout/bList2#2"/>
    <dgm:cxn modelId="{74143D13-84B8-4610-9DB7-8FE3BBB3613F}" srcId="{1E9BA332-5153-4169-BF8A-C314C5C65DF9}" destId="{9578A2AA-D614-453C-B0BC-47A69DD9BB51}" srcOrd="0" destOrd="0" parTransId="{9131A2F5-2773-44FE-9E52-ECD3B3DC3015}" sibTransId="{43F3BA44-901D-4B47-AC39-8B1BA81659FE}"/>
    <dgm:cxn modelId="{5FF5E201-DC57-4A2F-95B4-1DD0F2FF2433}" type="presOf" srcId="{2FF5D296-556C-4452-9206-ABA6CB37341D}" destId="{FB691218-2358-4307-A528-57BC9C5C0212}" srcOrd="0" destOrd="0" presId="urn:microsoft.com/office/officeart/2005/8/layout/bList2#2"/>
    <dgm:cxn modelId="{1E16B158-6696-4F60-93B1-002CA511C827}" type="presOf" srcId="{51FE95E5-BA61-4689-95AF-F95265493490}" destId="{5DABB46E-9026-4B6B-A746-6A149BB09556}" srcOrd="0" destOrd="0" presId="urn:microsoft.com/office/officeart/2005/8/layout/bList2#2"/>
    <dgm:cxn modelId="{1B3A164B-07EF-4EBB-BA59-1BE9D0881B37}" type="presOf" srcId="{1E9BA332-5153-4169-BF8A-C314C5C65DF9}" destId="{F79991D4-D708-4B6F-9846-1113744853F7}" srcOrd="0" destOrd="0" presId="urn:microsoft.com/office/officeart/2005/8/layout/bList2#2"/>
    <dgm:cxn modelId="{5F751E53-3129-4A66-AF2F-37E1FBBCB211}" srcId="{F10B67A8-51C7-475B-8937-08839CB061E3}" destId="{5A97F24C-40F3-4B96-96DE-2C722876BA81}" srcOrd="1" destOrd="0" parTransId="{0377BA59-2A9C-4AD1-8C56-ABCA6DD15DCD}" sibTransId="{2AA5BD4B-8044-40E4-9AA4-120449F4D98B}"/>
    <dgm:cxn modelId="{3757B416-217E-4CD1-906C-118DDC6DA876}" srcId="{05A7DB09-2C8D-4D4B-AC2C-5CE3A9D084B0}" destId="{AA16D829-83C6-49FA-8B1B-C6807FB1C070}" srcOrd="0" destOrd="0" parTransId="{0A0AA83A-025C-4C25-8800-342BFF5F1F6E}" sibTransId="{FCC8A7A0-EB93-4185-9B2B-C9C959E31CD6}"/>
    <dgm:cxn modelId="{16E2EAC0-2DDC-4C21-AF48-A7415F9C551E}" srcId="{F10B67A8-51C7-475B-8937-08839CB061E3}" destId="{C50C4686-5991-45B8-9971-C12B1AA48C42}" srcOrd="2" destOrd="0" parTransId="{9AF822D3-1126-4E78-9E2B-EEE1C947981A}" sibTransId="{B06300E4-E168-4CBC-BCE2-1371DF61482B}"/>
    <dgm:cxn modelId="{18AA99CF-B262-4A77-9C34-E7925AE8D336}" type="presParOf" srcId="{F79991D4-D708-4B6F-9846-1113744853F7}" destId="{D1F37A26-FE92-4465-A323-10DFB69D4E75}" srcOrd="0" destOrd="0" presId="urn:microsoft.com/office/officeart/2005/8/layout/bList2#2"/>
    <dgm:cxn modelId="{C42B8CBF-2CEB-46F2-BAE6-3B772CD84CA2}" type="presParOf" srcId="{D1F37A26-FE92-4465-A323-10DFB69D4E75}" destId="{1B8B567C-02CF-4E1C-8926-0CD2EB4E4E3C}" srcOrd="0" destOrd="0" presId="urn:microsoft.com/office/officeart/2005/8/layout/bList2#2"/>
    <dgm:cxn modelId="{C408FCFF-01D7-44BF-B15D-F98B138A8BE1}" type="presParOf" srcId="{D1F37A26-FE92-4465-A323-10DFB69D4E75}" destId="{F20C6EFB-2631-468B-B3C4-7FF35F28617D}" srcOrd="1" destOrd="0" presId="urn:microsoft.com/office/officeart/2005/8/layout/bList2#2"/>
    <dgm:cxn modelId="{102A960E-1B3D-46FA-8D2F-FD14AE7B8007}" type="presParOf" srcId="{D1F37A26-FE92-4465-A323-10DFB69D4E75}" destId="{1A43FFE7-237C-4B5D-AC38-EB7C8D8EDFAE}" srcOrd="2" destOrd="0" presId="urn:microsoft.com/office/officeart/2005/8/layout/bList2#2"/>
    <dgm:cxn modelId="{F2088EE8-AE4F-40AA-93E1-19DC775B8400}" type="presParOf" srcId="{D1F37A26-FE92-4465-A323-10DFB69D4E75}" destId="{14312E8C-5BC1-4B5C-8879-84941FA05C5C}" srcOrd="3" destOrd="0" presId="urn:microsoft.com/office/officeart/2005/8/layout/bList2#2"/>
    <dgm:cxn modelId="{4D02A9D1-956B-461C-9473-C4F268307609}" type="presParOf" srcId="{F79991D4-D708-4B6F-9846-1113744853F7}" destId="{5784B48E-101F-45D9-B8A8-AA181CA1B5A4}" srcOrd="1" destOrd="0" presId="urn:microsoft.com/office/officeart/2005/8/layout/bList2#2"/>
    <dgm:cxn modelId="{7894EB3F-2EA8-403B-BC18-716CE67233D5}" type="presParOf" srcId="{F79991D4-D708-4B6F-9846-1113744853F7}" destId="{51144DB0-59BD-45FA-B86F-0A071DD81771}" srcOrd="2" destOrd="0" presId="urn:microsoft.com/office/officeart/2005/8/layout/bList2#2"/>
    <dgm:cxn modelId="{054D3FB7-9381-4C49-BF92-AF8B0957514F}" type="presParOf" srcId="{51144DB0-59BD-45FA-B86F-0A071DD81771}" destId="{80F78BFE-4507-4776-AD7E-F19CA7AFD844}" srcOrd="0" destOrd="0" presId="urn:microsoft.com/office/officeart/2005/8/layout/bList2#2"/>
    <dgm:cxn modelId="{F4A66ADF-562A-42F7-B611-15193F7E6E5B}" type="presParOf" srcId="{51144DB0-59BD-45FA-B86F-0A071DD81771}" destId="{5DABB46E-9026-4B6B-A746-6A149BB09556}" srcOrd="1" destOrd="0" presId="urn:microsoft.com/office/officeart/2005/8/layout/bList2#2"/>
    <dgm:cxn modelId="{E01B4767-C853-493B-9B56-1470F0F6E5C7}" type="presParOf" srcId="{51144DB0-59BD-45FA-B86F-0A071DD81771}" destId="{D6694809-919E-441E-94EF-FBEE8F8D22FA}" srcOrd="2" destOrd="0" presId="urn:microsoft.com/office/officeart/2005/8/layout/bList2#2"/>
    <dgm:cxn modelId="{8C1E36C8-4340-46D3-A20F-3DC959E603E2}" type="presParOf" srcId="{51144DB0-59BD-45FA-B86F-0A071DD81771}" destId="{52DFDD72-5236-4890-BF3A-F48EBE55DC4F}" srcOrd="3" destOrd="0" presId="urn:microsoft.com/office/officeart/2005/8/layout/bList2#2"/>
    <dgm:cxn modelId="{3065D6D2-B9A7-4C37-92F7-7CB5533A268D}" type="presParOf" srcId="{F79991D4-D708-4B6F-9846-1113744853F7}" destId="{98A3A750-867E-426B-AD32-3727E074028C}" srcOrd="3" destOrd="0" presId="urn:microsoft.com/office/officeart/2005/8/layout/bList2#2"/>
    <dgm:cxn modelId="{AA785631-6061-4EAA-9814-2B642AD21244}" type="presParOf" srcId="{F79991D4-D708-4B6F-9846-1113744853F7}" destId="{A28CD384-1030-4489-925C-F2E9CEC9838F}" srcOrd="4" destOrd="0" presId="urn:microsoft.com/office/officeart/2005/8/layout/bList2#2"/>
    <dgm:cxn modelId="{58646B98-8F2E-4A08-A270-F786A26563B7}" type="presParOf" srcId="{A28CD384-1030-4489-925C-F2E9CEC9838F}" destId="{A03E10F7-EB66-464E-9573-DAD54A619096}" srcOrd="0" destOrd="0" presId="urn:microsoft.com/office/officeart/2005/8/layout/bList2#2"/>
    <dgm:cxn modelId="{AEC90725-3C20-4A43-A9AB-A533312F8A95}" type="presParOf" srcId="{A28CD384-1030-4489-925C-F2E9CEC9838F}" destId="{F7990DD7-30C3-4504-A7F2-63F128A63A1E}" srcOrd="1" destOrd="0" presId="urn:microsoft.com/office/officeart/2005/8/layout/bList2#2"/>
    <dgm:cxn modelId="{4069CFC3-CA1D-4400-B0C7-55BC1FA8D178}" type="presParOf" srcId="{A28CD384-1030-4489-925C-F2E9CEC9838F}" destId="{2BA11EA4-5884-40DA-9611-FDC0C9A34C1E}" srcOrd="2" destOrd="0" presId="urn:microsoft.com/office/officeart/2005/8/layout/bList2#2"/>
    <dgm:cxn modelId="{0D38219A-D922-4B85-846A-631B1C2A05EE}" type="presParOf" srcId="{A28CD384-1030-4489-925C-F2E9CEC9838F}" destId="{886F7E19-E438-478A-B270-FCE49D12D07C}" srcOrd="3" destOrd="0" presId="urn:microsoft.com/office/officeart/2005/8/layout/bList2#2"/>
    <dgm:cxn modelId="{7CEB0124-8062-469A-BDBC-80F5E049C152}" type="presParOf" srcId="{F79991D4-D708-4B6F-9846-1113744853F7}" destId="{FB691218-2358-4307-A528-57BC9C5C0212}" srcOrd="5" destOrd="0" presId="urn:microsoft.com/office/officeart/2005/8/layout/bList2#2"/>
    <dgm:cxn modelId="{F6B8E791-F78A-421F-B0A4-581DEF0FA15A}" type="presParOf" srcId="{F79991D4-D708-4B6F-9846-1113744853F7}" destId="{DD779697-AB2E-420F-B62A-FD0A012D8CDA}" srcOrd="6" destOrd="0" presId="urn:microsoft.com/office/officeart/2005/8/layout/bList2#2"/>
    <dgm:cxn modelId="{DAFDFB50-EAE1-4962-B226-8F127F33911F}" type="presParOf" srcId="{DD779697-AB2E-420F-B62A-FD0A012D8CDA}" destId="{30EAB36B-3BE4-4039-A8B4-CFC3595E6ED1}" srcOrd="0" destOrd="0" presId="urn:microsoft.com/office/officeart/2005/8/layout/bList2#2"/>
    <dgm:cxn modelId="{FD74419A-0F96-4F3D-87C0-584EB9A9073D}" type="presParOf" srcId="{DD779697-AB2E-420F-B62A-FD0A012D8CDA}" destId="{90DB04D2-5DF9-470A-8DD6-80C3DF58E61A}" srcOrd="1" destOrd="0" presId="urn:microsoft.com/office/officeart/2005/8/layout/bList2#2"/>
    <dgm:cxn modelId="{1E2AC67D-F308-4213-9FF0-4FC34DDA1530}" type="presParOf" srcId="{DD779697-AB2E-420F-B62A-FD0A012D8CDA}" destId="{7FE6CFA7-84E8-4866-A954-F930A603CAF9}" srcOrd="2" destOrd="0" presId="urn:microsoft.com/office/officeart/2005/8/layout/bList2#2"/>
    <dgm:cxn modelId="{BA1FD854-E57C-4E67-8234-3F359F7801BA}" type="presParOf" srcId="{DD779697-AB2E-420F-B62A-FD0A012D8CDA}" destId="{B8A486B8-86F8-4E0E-A983-324F02E9474E}" srcOrd="3" destOrd="0" presId="urn:microsoft.com/office/officeart/2005/8/layout/b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440D2F-63EB-48DB-8445-0BD36D7CD6E0}" type="doc">
      <dgm:prSet loTypeId="urn:microsoft.com/office/officeart/2005/8/layout/chevron1" loCatId="process" qsTypeId="urn:microsoft.com/office/officeart/2005/8/quickstyle/simple1" qsCatId="simple" csTypeId="urn:microsoft.com/office/officeart/2005/8/colors/accent1_2" csCatId="accent1" phldr="1"/>
      <dgm:spPr/>
    </dgm:pt>
    <dgm:pt modelId="{BE77AF81-FB8D-412D-8174-C7730A53EE63}" type="pres">
      <dgm:prSet presAssocID="{7A440D2F-63EB-48DB-8445-0BD36D7CD6E0}" presName="Name0" presStyleCnt="0">
        <dgm:presLayoutVars>
          <dgm:dir/>
          <dgm:animLvl val="lvl"/>
          <dgm:resizeHandles val="exact"/>
        </dgm:presLayoutVars>
      </dgm:prSet>
      <dgm:spPr/>
    </dgm:pt>
  </dgm:ptLst>
  <dgm:cxnLst>
    <dgm:cxn modelId="{6AD8BF19-9216-432B-A69E-F232511927E8}" type="presOf" srcId="{7A440D2F-63EB-48DB-8445-0BD36D7CD6E0}" destId="{BE77AF81-FB8D-412D-8174-C7730A53EE63}"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A440D2F-63EB-48DB-8445-0BD36D7CD6E0}" type="doc">
      <dgm:prSet loTypeId="urn:microsoft.com/office/officeart/2005/8/layout/chevron1" loCatId="process" qsTypeId="urn:microsoft.com/office/officeart/2005/8/quickstyle/simple1" qsCatId="simple" csTypeId="urn:microsoft.com/office/officeart/2005/8/colors/accent1_2" csCatId="accent1" phldr="1"/>
      <dgm:spPr/>
    </dgm:pt>
    <dgm:pt modelId="{34E47F26-FC34-4302-8FE0-F2E5DF49E299}">
      <dgm:prSet phldrT="[Texte]" custT="1"/>
      <dgm:spPr>
        <a:solidFill>
          <a:srgbClr val="F49EB2"/>
        </a:solidFill>
      </dgm:spPr>
      <dgm:t>
        <a:bodyPr/>
        <a:lstStyle/>
        <a:p>
          <a:r>
            <a:rPr lang="fr-FR" sz="1600" dirty="0" smtClean="0">
              <a:solidFill>
                <a:srgbClr val="E7315C"/>
              </a:solidFill>
            </a:rPr>
            <a:t>5 à 8 ans</a:t>
          </a:r>
          <a:endParaRPr lang="fr-BE" sz="1600" dirty="0">
            <a:solidFill>
              <a:srgbClr val="E7315C"/>
            </a:solidFill>
          </a:endParaRPr>
        </a:p>
      </dgm:t>
    </dgm:pt>
    <dgm:pt modelId="{48B1EBE3-AE69-4F3A-8593-6924A1D54E4B}" type="parTrans" cxnId="{034EA8F3-5982-494A-9351-1FF7C861011D}">
      <dgm:prSet/>
      <dgm:spPr/>
      <dgm:t>
        <a:bodyPr/>
        <a:lstStyle/>
        <a:p>
          <a:endParaRPr lang="fr-BE" sz="1600"/>
        </a:p>
      </dgm:t>
    </dgm:pt>
    <dgm:pt modelId="{628F0D66-BD03-4791-840A-BAC634BEC14F}" type="sibTrans" cxnId="{034EA8F3-5982-494A-9351-1FF7C861011D}">
      <dgm:prSet/>
      <dgm:spPr/>
      <dgm:t>
        <a:bodyPr/>
        <a:lstStyle/>
        <a:p>
          <a:endParaRPr lang="fr-BE" sz="1600"/>
        </a:p>
      </dgm:t>
    </dgm:pt>
    <dgm:pt modelId="{BE77AF81-FB8D-412D-8174-C7730A53EE63}" type="pres">
      <dgm:prSet presAssocID="{7A440D2F-63EB-48DB-8445-0BD36D7CD6E0}" presName="Name0" presStyleCnt="0">
        <dgm:presLayoutVars>
          <dgm:dir/>
          <dgm:animLvl val="lvl"/>
          <dgm:resizeHandles val="exact"/>
        </dgm:presLayoutVars>
      </dgm:prSet>
      <dgm:spPr/>
    </dgm:pt>
    <dgm:pt modelId="{95A2FD57-15FA-4712-B353-D01033B45C14}" type="pres">
      <dgm:prSet presAssocID="{34E47F26-FC34-4302-8FE0-F2E5DF49E299}" presName="parTxOnly" presStyleLbl="node1" presStyleIdx="0" presStyleCnt="1">
        <dgm:presLayoutVars>
          <dgm:chMax val="0"/>
          <dgm:chPref val="0"/>
          <dgm:bulletEnabled val="1"/>
        </dgm:presLayoutVars>
      </dgm:prSet>
      <dgm:spPr/>
      <dgm:t>
        <a:bodyPr/>
        <a:lstStyle/>
        <a:p>
          <a:endParaRPr lang="fr-BE"/>
        </a:p>
      </dgm:t>
    </dgm:pt>
  </dgm:ptLst>
  <dgm:cxnLst>
    <dgm:cxn modelId="{A728F3A1-7F8F-4361-8054-94B9A23EC58D}" type="presOf" srcId="{7A440D2F-63EB-48DB-8445-0BD36D7CD6E0}" destId="{BE77AF81-FB8D-412D-8174-C7730A53EE63}" srcOrd="0" destOrd="0" presId="urn:microsoft.com/office/officeart/2005/8/layout/chevron1"/>
    <dgm:cxn modelId="{034EA8F3-5982-494A-9351-1FF7C861011D}" srcId="{7A440D2F-63EB-48DB-8445-0BD36D7CD6E0}" destId="{34E47F26-FC34-4302-8FE0-F2E5DF49E299}" srcOrd="0" destOrd="0" parTransId="{48B1EBE3-AE69-4F3A-8593-6924A1D54E4B}" sibTransId="{628F0D66-BD03-4791-840A-BAC634BEC14F}"/>
    <dgm:cxn modelId="{F758A227-B39D-4FEB-88BE-DE30123B79CA}" type="presOf" srcId="{34E47F26-FC34-4302-8FE0-F2E5DF49E299}" destId="{95A2FD57-15FA-4712-B353-D01033B45C14}" srcOrd="0" destOrd="0" presId="urn:microsoft.com/office/officeart/2005/8/layout/chevron1"/>
    <dgm:cxn modelId="{1BCD0421-B23A-46FC-9018-212E07E3466E}" type="presParOf" srcId="{BE77AF81-FB8D-412D-8174-C7730A53EE63}" destId="{95A2FD57-15FA-4712-B353-D01033B45C14}" srcOrd="0"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A440D2F-63EB-48DB-8445-0BD36D7CD6E0}" type="doc">
      <dgm:prSet loTypeId="urn:microsoft.com/office/officeart/2005/8/layout/chevron1" loCatId="process" qsTypeId="urn:microsoft.com/office/officeart/2005/8/quickstyle/simple1" qsCatId="simple" csTypeId="urn:microsoft.com/office/officeart/2005/8/colors/accent1_2" csCatId="accent1" phldr="1"/>
      <dgm:spPr/>
    </dgm:pt>
    <dgm:pt modelId="{34E47F26-FC34-4302-8FE0-F2E5DF49E299}">
      <dgm:prSet phldrT="[Texte]" custT="1"/>
      <dgm:spPr>
        <a:solidFill>
          <a:srgbClr val="EE6E8C"/>
        </a:solidFill>
      </dgm:spPr>
      <dgm:t>
        <a:bodyPr/>
        <a:lstStyle/>
        <a:p>
          <a:r>
            <a:rPr lang="fr-FR" sz="1600" dirty="0" smtClean="0">
              <a:solidFill>
                <a:schemeClr val="tx1"/>
              </a:solidFill>
            </a:rPr>
            <a:t>8 à 11 ans</a:t>
          </a:r>
          <a:endParaRPr lang="fr-BE" sz="1600" dirty="0">
            <a:solidFill>
              <a:schemeClr val="tx1"/>
            </a:solidFill>
          </a:endParaRPr>
        </a:p>
      </dgm:t>
    </dgm:pt>
    <dgm:pt modelId="{48B1EBE3-AE69-4F3A-8593-6924A1D54E4B}" type="parTrans" cxnId="{034EA8F3-5982-494A-9351-1FF7C861011D}">
      <dgm:prSet/>
      <dgm:spPr/>
      <dgm:t>
        <a:bodyPr/>
        <a:lstStyle/>
        <a:p>
          <a:endParaRPr lang="fr-BE" sz="1600"/>
        </a:p>
      </dgm:t>
    </dgm:pt>
    <dgm:pt modelId="{628F0D66-BD03-4791-840A-BAC634BEC14F}" type="sibTrans" cxnId="{034EA8F3-5982-494A-9351-1FF7C861011D}">
      <dgm:prSet/>
      <dgm:spPr/>
      <dgm:t>
        <a:bodyPr/>
        <a:lstStyle/>
        <a:p>
          <a:endParaRPr lang="fr-BE" sz="1600"/>
        </a:p>
      </dgm:t>
    </dgm:pt>
    <dgm:pt modelId="{BE77AF81-FB8D-412D-8174-C7730A53EE63}" type="pres">
      <dgm:prSet presAssocID="{7A440D2F-63EB-48DB-8445-0BD36D7CD6E0}" presName="Name0" presStyleCnt="0">
        <dgm:presLayoutVars>
          <dgm:dir/>
          <dgm:animLvl val="lvl"/>
          <dgm:resizeHandles val="exact"/>
        </dgm:presLayoutVars>
      </dgm:prSet>
      <dgm:spPr/>
    </dgm:pt>
    <dgm:pt modelId="{95A2FD57-15FA-4712-B353-D01033B45C14}" type="pres">
      <dgm:prSet presAssocID="{34E47F26-FC34-4302-8FE0-F2E5DF49E299}" presName="parTxOnly" presStyleLbl="node1" presStyleIdx="0" presStyleCnt="1">
        <dgm:presLayoutVars>
          <dgm:chMax val="0"/>
          <dgm:chPref val="0"/>
          <dgm:bulletEnabled val="1"/>
        </dgm:presLayoutVars>
      </dgm:prSet>
      <dgm:spPr/>
      <dgm:t>
        <a:bodyPr/>
        <a:lstStyle/>
        <a:p>
          <a:endParaRPr lang="fr-BE"/>
        </a:p>
      </dgm:t>
    </dgm:pt>
  </dgm:ptLst>
  <dgm:cxnLst>
    <dgm:cxn modelId="{2947F515-8035-415B-8C58-A62A9979971E}" type="presOf" srcId="{7A440D2F-63EB-48DB-8445-0BD36D7CD6E0}" destId="{BE77AF81-FB8D-412D-8174-C7730A53EE63}" srcOrd="0" destOrd="0" presId="urn:microsoft.com/office/officeart/2005/8/layout/chevron1"/>
    <dgm:cxn modelId="{034EA8F3-5982-494A-9351-1FF7C861011D}" srcId="{7A440D2F-63EB-48DB-8445-0BD36D7CD6E0}" destId="{34E47F26-FC34-4302-8FE0-F2E5DF49E299}" srcOrd="0" destOrd="0" parTransId="{48B1EBE3-AE69-4F3A-8593-6924A1D54E4B}" sibTransId="{628F0D66-BD03-4791-840A-BAC634BEC14F}"/>
    <dgm:cxn modelId="{FEED7913-0EA3-4272-BB27-8323DB13A132}" type="presOf" srcId="{34E47F26-FC34-4302-8FE0-F2E5DF49E299}" destId="{95A2FD57-15FA-4712-B353-D01033B45C14}" srcOrd="0" destOrd="0" presId="urn:microsoft.com/office/officeart/2005/8/layout/chevron1"/>
    <dgm:cxn modelId="{A4732233-18A2-4E66-BF8F-A8D5562DE63C}" type="presParOf" srcId="{BE77AF81-FB8D-412D-8174-C7730A53EE63}" destId="{95A2FD57-15FA-4712-B353-D01033B45C14}"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E9BA332-5153-4169-BF8A-C314C5C65DF9}" type="doc">
      <dgm:prSet loTypeId="urn:microsoft.com/office/officeart/2005/8/layout/bList2#3" loCatId="list" qsTypeId="urn:microsoft.com/office/officeart/2005/8/quickstyle/simple1" qsCatId="simple" csTypeId="urn:microsoft.com/office/officeart/2005/8/colors/accent1_2" csCatId="accent1" phldr="1"/>
      <dgm:spPr/>
      <dgm:t>
        <a:bodyPr/>
        <a:lstStyle/>
        <a:p>
          <a:endParaRPr lang="fr-BE"/>
        </a:p>
      </dgm:t>
    </dgm:pt>
    <dgm:pt modelId="{9578A2AA-D614-453C-B0BC-47A69DD9BB51}">
      <dgm:prSet phldrT="[Texte]" custT="1"/>
      <dgm:spPr>
        <a:solidFill>
          <a:srgbClr val="EE6E8C"/>
        </a:solidFill>
      </dgm:spPr>
      <dgm:t>
        <a:bodyPr/>
        <a:lstStyle/>
        <a:p>
          <a:pPr algn="ctr"/>
          <a:r>
            <a:rPr lang="fr-FR" sz="1700" dirty="0" smtClean="0"/>
            <a:t>Mini-Tennis         18M</a:t>
          </a:r>
          <a:endParaRPr lang="fr-BE" sz="1700" dirty="0"/>
        </a:p>
      </dgm:t>
    </dgm:pt>
    <dgm:pt modelId="{9131A2F5-2773-44FE-9E52-ECD3B3DC3015}" type="parTrans" cxnId="{74143D13-84B8-4610-9DB7-8FE3BBB3613F}">
      <dgm:prSet/>
      <dgm:spPr/>
      <dgm:t>
        <a:bodyPr/>
        <a:lstStyle/>
        <a:p>
          <a:endParaRPr lang="fr-BE"/>
        </a:p>
      </dgm:t>
    </dgm:pt>
    <dgm:pt modelId="{43F3BA44-901D-4B47-AC39-8B1BA81659FE}" type="sibTrans" cxnId="{74143D13-84B8-4610-9DB7-8FE3BBB3613F}">
      <dgm:prSet/>
      <dgm:spPr/>
      <dgm:t>
        <a:bodyPr/>
        <a:lstStyle/>
        <a:p>
          <a:endParaRPr lang="fr-BE"/>
        </a:p>
      </dgm:t>
    </dgm:pt>
    <dgm:pt modelId="{A73F6C22-4C70-448C-B12C-203CF9AE8FC4}">
      <dgm:prSet phldrT="[Texte]" custT="1"/>
      <dgm:spPr/>
      <dgm:t>
        <a:bodyPr anchor="ctr"/>
        <a:lstStyle/>
        <a:p>
          <a:r>
            <a:rPr lang="fr-BE" sz="1600" dirty="0" smtClean="0"/>
            <a:t>Reconnaitre un déséquilibre et l'exploiter </a:t>
          </a:r>
          <a:endParaRPr lang="fr-BE" sz="1600" dirty="0"/>
        </a:p>
      </dgm:t>
    </dgm:pt>
    <dgm:pt modelId="{55010A5A-400C-4DB2-840F-CF6A0C1C86D9}" type="parTrans" cxnId="{E89A323C-1223-4FE5-94D5-A9D94F0A4199}">
      <dgm:prSet/>
      <dgm:spPr/>
      <dgm:t>
        <a:bodyPr/>
        <a:lstStyle/>
        <a:p>
          <a:endParaRPr lang="fr-BE"/>
        </a:p>
      </dgm:t>
    </dgm:pt>
    <dgm:pt modelId="{5975D085-7BA0-4FBD-9AFA-60EADB5AE8CB}" type="sibTrans" cxnId="{E89A323C-1223-4FE5-94D5-A9D94F0A4199}">
      <dgm:prSet/>
      <dgm:spPr/>
      <dgm:t>
        <a:bodyPr/>
        <a:lstStyle/>
        <a:p>
          <a:endParaRPr lang="fr-BE"/>
        </a:p>
      </dgm:t>
    </dgm:pt>
    <dgm:pt modelId="{51FE95E5-BA61-4689-95AF-F95265493490}">
      <dgm:prSet phldrT="[Texte]" custT="1"/>
      <dgm:spPr>
        <a:solidFill>
          <a:srgbClr val="EE6E8C"/>
        </a:solidFill>
      </dgm:spPr>
      <dgm:t>
        <a:bodyPr/>
        <a:lstStyle/>
        <a:p>
          <a:pPr algn="ctr"/>
          <a:r>
            <a:rPr lang="fr-FR" sz="1700" dirty="0" smtClean="0"/>
            <a:t>Mini-Tennis          21M </a:t>
          </a:r>
          <a:endParaRPr lang="fr-BE" sz="1700" dirty="0"/>
        </a:p>
      </dgm:t>
    </dgm:pt>
    <dgm:pt modelId="{95615F79-DB1E-4FC0-99DD-10FD1086AC54}" type="parTrans" cxnId="{B9D4740B-F865-4E20-9E67-961A3D96A670}">
      <dgm:prSet/>
      <dgm:spPr/>
      <dgm:t>
        <a:bodyPr/>
        <a:lstStyle/>
        <a:p>
          <a:endParaRPr lang="fr-BE"/>
        </a:p>
      </dgm:t>
    </dgm:pt>
    <dgm:pt modelId="{58A0634C-131C-4DAB-B5B5-F907FAF35627}" type="sibTrans" cxnId="{B9D4740B-F865-4E20-9E67-961A3D96A670}">
      <dgm:prSet/>
      <dgm:spPr/>
      <dgm:t>
        <a:bodyPr/>
        <a:lstStyle/>
        <a:p>
          <a:endParaRPr lang="fr-BE"/>
        </a:p>
      </dgm:t>
    </dgm:pt>
    <dgm:pt modelId="{D642DFF1-578C-40AA-8985-3540117F8C2E}">
      <dgm:prSet phldrT="[Texte]" custT="1"/>
      <dgm:spPr/>
      <dgm:t>
        <a:bodyPr anchor="ctr"/>
        <a:lstStyle/>
        <a:p>
          <a:r>
            <a:rPr lang="fr-BE" sz="1600" dirty="0" smtClean="0"/>
            <a:t>Attaquer en accélérant le jeu</a:t>
          </a:r>
          <a:endParaRPr lang="fr-BE" sz="1600" dirty="0"/>
        </a:p>
      </dgm:t>
    </dgm:pt>
    <dgm:pt modelId="{36F93F25-4EB1-4DB8-B24F-F5366FE9FEB9}" type="parTrans" cxnId="{5D4D46AD-810F-40FB-940B-AD17233E7A6E}">
      <dgm:prSet/>
      <dgm:spPr/>
      <dgm:t>
        <a:bodyPr/>
        <a:lstStyle/>
        <a:p>
          <a:endParaRPr lang="fr-BE"/>
        </a:p>
      </dgm:t>
    </dgm:pt>
    <dgm:pt modelId="{EA0D4563-1DD5-4E56-8DFB-65423CDF90E0}" type="sibTrans" cxnId="{5D4D46AD-810F-40FB-940B-AD17233E7A6E}">
      <dgm:prSet/>
      <dgm:spPr/>
      <dgm:t>
        <a:bodyPr/>
        <a:lstStyle/>
        <a:p>
          <a:endParaRPr lang="fr-BE"/>
        </a:p>
      </dgm:t>
    </dgm:pt>
    <dgm:pt modelId="{F10B67A8-51C7-475B-8937-08839CB061E3}">
      <dgm:prSet phldrT="[Texte]" custT="1"/>
      <dgm:spPr>
        <a:solidFill>
          <a:srgbClr val="EE6E8C"/>
        </a:solidFill>
      </dgm:spPr>
      <dgm:t>
        <a:bodyPr/>
        <a:lstStyle/>
        <a:p>
          <a:pPr algn="ctr"/>
          <a:r>
            <a:rPr lang="fr-FR" sz="1700" dirty="0" smtClean="0"/>
            <a:t>Tennis                       24M</a:t>
          </a:r>
          <a:endParaRPr lang="fr-BE" sz="1700" dirty="0"/>
        </a:p>
      </dgm:t>
    </dgm:pt>
    <dgm:pt modelId="{CDD91AEA-A3F1-4A61-9B6B-608D273AF20A}" type="parTrans" cxnId="{F47F2D77-8E09-4A88-86B1-D7F7D81CDC00}">
      <dgm:prSet/>
      <dgm:spPr/>
      <dgm:t>
        <a:bodyPr/>
        <a:lstStyle/>
        <a:p>
          <a:endParaRPr lang="fr-BE"/>
        </a:p>
      </dgm:t>
    </dgm:pt>
    <dgm:pt modelId="{2FF5D296-556C-4452-9206-ABA6CB37341D}" type="sibTrans" cxnId="{F47F2D77-8E09-4A88-86B1-D7F7D81CDC00}">
      <dgm:prSet/>
      <dgm:spPr/>
      <dgm:t>
        <a:bodyPr/>
        <a:lstStyle/>
        <a:p>
          <a:endParaRPr lang="fr-BE"/>
        </a:p>
      </dgm:t>
    </dgm:pt>
    <dgm:pt modelId="{5A97F24C-40F3-4B96-96DE-2C722876BA81}">
      <dgm:prSet phldrT="[Texte]" custT="1"/>
      <dgm:spPr/>
      <dgm:t>
        <a:bodyPr anchor="ctr"/>
        <a:lstStyle/>
        <a:p>
          <a:r>
            <a:rPr lang="fr-BE" sz="1600" dirty="0" smtClean="0"/>
            <a:t>Créer le déséquilibre</a:t>
          </a:r>
          <a:endParaRPr lang="fr-BE" sz="1600" dirty="0"/>
        </a:p>
      </dgm:t>
    </dgm:pt>
    <dgm:pt modelId="{0377BA59-2A9C-4AD1-8C56-ABCA6DD15DCD}" type="parTrans" cxnId="{5F751E53-3129-4A66-AF2F-37E1FBBCB211}">
      <dgm:prSet/>
      <dgm:spPr/>
      <dgm:t>
        <a:bodyPr/>
        <a:lstStyle/>
        <a:p>
          <a:endParaRPr lang="fr-BE"/>
        </a:p>
      </dgm:t>
    </dgm:pt>
    <dgm:pt modelId="{2AA5BD4B-8044-40E4-9AA4-120449F4D98B}" type="sibTrans" cxnId="{5F751E53-3129-4A66-AF2F-37E1FBBCB211}">
      <dgm:prSet/>
      <dgm:spPr/>
      <dgm:t>
        <a:bodyPr/>
        <a:lstStyle/>
        <a:p>
          <a:endParaRPr lang="fr-BE"/>
        </a:p>
      </dgm:t>
    </dgm:pt>
    <dgm:pt modelId="{C48E3ACE-DB97-4C33-92AB-67B19B823623}">
      <dgm:prSet phldrT="[Texte]" custT="1"/>
      <dgm:spPr/>
      <dgm:t>
        <a:bodyPr anchor="ctr"/>
        <a:lstStyle/>
        <a:p>
          <a:r>
            <a:rPr lang="fr-BE" sz="1600" dirty="0" smtClean="0"/>
            <a:t>Défendre en ralentissant le jeu</a:t>
          </a:r>
          <a:endParaRPr lang="fr-BE" sz="1600" dirty="0"/>
        </a:p>
      </dgm:t>
    </dgm:pt>
    <dgm:pt modelId="{B58012F7-ACBF-491F-95B6-4AD23E53DA9E}" type="parTrans" cxnId="{6E7E75A9-15E3-4E10-B309-4FC75140A287}">
      <dgm:prSet/>
      <dgm:spPr/>
      <dgm:t>
        <a:bodyPr/>
        <a:lstStyle/>
        <a:p>
          <a:endParaRPr lang="fr-BE"/>
        </a:p>
      </dgm:t>
    </dgm:pt>
    <dgm:pt modelId="{8F9B3958-E04B-445D-8F35-FF223421AE9C}" type="sibTrans" cxnId="{6E7E75A9-15E3-4E10-B309-4FC75140A287}">
      <dgm:prSet/>
      <dgm:spPr/>
      <dgm:t>
        <a:bodyPr/>
        <a:lstStyle/>
        <a:p>
          <a:endParaRPr lang="fr-BE"/>
        </a:p>
      </dgm:t>
    </dgm:pt>
    <dgm:pt modelId="{D71BE568-A72B-4FCE-855E-34A48B2AA36A}">
      <dgm:prSet phldrT="[Texte]" custT="1"/>
      <dgm:spPr/>
      <dgm:t>
        <a:bodyPr anchor="ctr"/>
        <a:lstStyle/>
        <a:p>
          <a:r>
            <a:rPr lang="fr-BE" sz="1600" dirty="0" smtClean="0"/>
            <a:t>Utiliser les effets</a:t>
          </a:r>
          <a:endParaRPr lang="fr-BE" sz="1600" dirty="0"/>
        </a:p>
      </dgm:t>
    </dgm:pt>
    <dgm:pt modelId="{C4CAF30B-364E-44C3-8C8E-42838A9C21C0}" type="parTrans" cxnId="{3EC5D9AA-88F5-4F77-BDCE-46FC912EB125}">
      <dgm:prSet/>
      <dgm:spPr/>
      <dgm:t>
        <a:bodyPr/>
        <a:lstStyle/>
        <a:p>
          <a:endParaRPr lang="fr-BE"/>
        </a:p>
      </dgm:t>
    </dgm:pt>
    <dgm:pt modelId="{AFD2DF3F-E0C2-4BF1-A41D-DB5C8752D449}" type="sibTrans" cxnId="{3EC5D9AA-88F5-4F77-BDCE-46FC912EB125}">
      <dgm:prSet/>
      <dgm:spPr/>
      <dgm:t>
        <a:bodyPr/>
        <a:lstStyle/>
        <a:p>
          <a:endParaRPr lang="fr-BE"/>
        </a:p>
      </dgm:t>
    </dgm:pt>
    <dgm:pt modelId="{60AC652C-779F-49A2-A423-A99BEFD7F1A4}">
      <dgm:prSet phldrT="[Texte]" custT="1"/>
      <dgm:spPr/>
      <dgm:t>
        <a:bodyPr anchor="ctr"/>
        <a:lstStyle/>
        <a:p>
          <a:r>
            <a:rPr lang="fr-BE" sz="1600" dirty="0" smtClean="0"/>
            <a:t>Accélérer son 1er service</a:t>
          </a:r>
          <a:endParaRPr lang="fr-BE" sz="1600" dirty="0"/>
        </a:p>
      </dgm:t>
    </dgm:pt>
    <dgm:pt modelId="{147BDE37-A443-4568-BE88-871D80EFDB9F}" type="parTrans" cxnId="{5251E878-B939-4907-ADEE-E58504345C8F}">
      <dgm:prSet/>
      <dgm:spPr/>
      <dgm:t>
        <a:bodyPr/>
        <a:lstStyle/>
        <a:p>
          <a:endParaRPr lang="fr-BE"/>
        </a:p>
      </dgm:t>
    </dgm:pt>
    <dgm:pt modelId="{84C5C57E-8DBC-462A-9E1B-95C7D20CC3D1}" type="sibTrans" cxnId="{5251E878-B939-4907-ADEE-E58504345C8F}">
      <dgm:prSet/>
      <dgm:spPr/>
      <dgm:t>
        <a:bodyPr/>
        <a:lstStyle/>
        <a:p>
          <a:endParaRPr lang="fr-BE"/>
        </a:p>
      </dgm:t>
    </dgm:pt>
    <dgm:pt modelId="{73ABFD53-2D7A-4F16-A7A3-8A411A9F005F}">
      <dgm:prSet phldrT="[Texte]" custT="1"/>
      <dgm:spPr/>
      <dgm:t>
        <a:bodyPr anchor="ctr"/>
        <a:lstStyle/>
        <a:p>
          <a:r>
            <a:rPr lang="fr-BE" sz="1600" dirty="0" smtClean="0"/>
            <a:t>Attaquer au retour sur service faible</a:t>
          </a:r>
          <a:endParaRPr lang="fr-BE" sz="1600" dirty="0"/>
        </a:p>
      </dgm:t>
    </dgm:pt>
    <dgm:pt modelId="{30A825D2-DE6F-4530-9E64-7FC8F96EDD5C}" type="parTrans" cxnId="{A0EDE2F6-7EDD-4306-9D17-F4FEAF3DA3A1}">
      <dgm:prSet/>
      <dgm:spPr/>
      <dgm:t>
        <a:bodyPr/>
        <a:lstStyle/>
        <a:p>
          <a:endParaRPr lang="fr-BE"/>
        </a:p>
      </dgm:t>
    </dgm:pt>
    <dgm:pt modelId="{323A7721-B41C-4E16-A639-33E9C8606134}" type="sibTrans" cxnId="{A0EDE2F6-7EDD-4306-9D17-F4FEAF3DA3A1}">
      <dgm:prSet/>
      <dgm:spPr/>
      <dgm:t>
        <a:bodyPr/>
        <a:lstStyle/>
        <a:p>
          <a:endParaRPr lang="fr-BE"/>
        </a:p>
      </dgm:t>
    </dgm:pt>
    <dgm:pt modelId="{A2AE075D-826C-4CE4-AAE1-0768D21711AA}">
      <dgm:prSet phldrT="[Texte]" custT="1"/>
      <dgm:spPr/>
      <dgm:t>
        <a:bodyPr anchor="ctr"/>
        <a:lstStyle/>
        <a:p>
          <a:r>
            <a:rPr lang="fr-BE" sz="1600" dirty="0" smtClean="0"/>
            <a:t>Utiliser son coup fort</a:t>
          </a:r>
          <a:endParaRPr lang="fr-BE" sz="1600" dirty="0"/>
        </a:p>
      </dgm:t>
    </dgm:pt>
    <dgm:pt modelId="{3814A710-6245-4660-BEE3-4666C96FABB1}" type="parTrans" cxnId="{2C639E51-67F7-4FDD-8F9D-B6F5F80F51C8}">
      <dgm:prSet/>
      <dgm:spPr/>
      <dgm:t>
        <a:bodyPr/>
        <a:lstStyle/>
        <a:p>
          <a:endParaRPr lang="fr-BE"/>
        </a:p>
      </dgm:t>
    </dgm:pt>
    <dgm:pt modelId="{2D7E6179-4DD4-4E1B-9357-5FCD6B177CA0}" type="sibTrans" cxnId="{2C639E51-67F7-4FDD-8F9D-B6F5F80F51C8}">
      <dgm:prSet/>
      <dgm:spPr/>
      <dgm:t>
        <a:bodyPr/>
        <a:lstStyle/>
        <a:p>
          <a:endParaRPr lang="fr-BE"/>
        </a:p>
      </dgm:t>
    </dgm:pt>
    <dgm:pt modelId="{42866BC1-95A8-4AD1-9F98-D5F7F8B9F11A}">
      <dgm:prSet phldrT="[Texte]" custT="1"/>
      <dgm:spPr/>
      <dgm:t>
        <a:bodyPr anchor="ctr"/>
        <a:lstStyle/>
        <a:p>
          <a:r>
            <a:rPr lang="fr-BE" sz="1600" dirty="0" smtClean="0"/>
            <a:t>Se protéger sur son 2ème service</a:t>
          </a:r>
          <a:endParaRPr lang="fr-BE" sz="1600" dirty="0"/>
        </a:p>
      </dgm:t>
    </dgm:pt>
    <dgm:pt modelId="{6DA81A00-6060-415D-B01F-324F8BBAC736}" type="parTrans" cxnId="{FE7A9208-5C21-4166-87B6-43395D9B74DC}">
      <dgm:prSet/>
      <dgm:spPr/>
      <dgm:t>
        <a:bodyPr/>
        <a:lstStyle/>
        <a:p>
          <a:endParaRPr lang="fr-BE"/>
        </a:p>
      </dgm:t>
    </dgm:pt>
    <dgm:pt modelId="{3B4BC25C-14DD-4660-BD62-CE2A52A33DD5}" type="sibTrans" cxnId="{FE7A9208-5C21-4166-87B6-43395D9B74DC}">
      <dgm:prSet/>
      <dgm:spPr/>
      <dgm:t>
        <a:bodyPr/>
        <a:lstStyle/>
        <a:p>
          <a:endParaRPr lang="fr-BE"/>
        </a:p>
      </dgm:t>
    </dgm:pt>
    <dgm:pt modelId="{F79991D4-D708-4B6F-9846-1113744853F7}" type="pres">
      <dgm:prSet presAssocID="{1E9BA332-5153-4169-BF8A-C314C5C65DF9}" presName="diagram" presStyleCnt="0">
        <dgm:presLayoutVars>
          <dgm:dir/>
          <dgm:animLvl val="lvl"/>
          <dgm:resizeHandles val="exact"/>
        </dgm:presLayoutVars>
      </dgm:prSet>
      <dgm:spPr/>
      <dgm:t>
        <a:bodyPr/>
        <a:lstStyle/>
        <a:p>
          <a:endParaRPr lang="fr-FR"/>
        </a:p>
      </dgm:t>
    </dgm:pt>
    <dgm:pt modelId="{D1F37A26-FE92-4465-A323-10DFB69D4E75}" type="pres">
      <dgm:prSet presAssocID="{9578A2AA-D614-453C-B0BC-47A69DD9BB51}" presName="compNode" presStyleCnt="0"/>
      <dgm:spPr/>
    </dgm:pt>
    <dgm:pt modelId="{1B8B567C-02CF-4E1C-8926-0CD2EB4E4E3C}" type="pres">
      <dgm:prSet presAssocID="{9578A2AA-D614-453C-B0BC-47A69DD9BB51}" presName="childRect" presStyleLbl="bgAcc1" presStyleIdx="0" presStyleCnt="3" custScaleX="103013" custScaleY="136670" custLinFactNeighborY="-21402">
        <dgm:presLayoutVars>
          <dgm:bulletEnabled val="1"/>
        </dgm:presLayoutVars>
      </dgm:prSet>
      <dgm:spPr/>
      <dgm:t>
        <a:bodyPr/>
        <a:lstStyle/>
        <a:p>
          <a:endParaRPr lang="fr-BE"/>
        </a:p>
      </dgm:t>
    </dgm:pt>
    <dgm:pt modelId="{F20C6EFB-2631-468B-B3C4-7FF35F28617D}" type="pres">
      <dgm:prSet presAssocID="{9578A2AA-D614-453C-B0BC-47A69DD9BB51}" presName="parentText" presStyleLbl="node1" presStyleIdx="0" presStyleCnt="0">
        <dgm:presLayoutVars>
          <dgm:chMax val="0"/>
          <dgm:bulletEnabled val="1"/>
        </dgm:presLayoutVars>
      </dgm:prSet>
      <dgm:spPr/>
      <dgm:t>
        <a:bodyPr/>
        <a:lstStyle/>
        <a:p>
          <a:endParaRPr lang="fr-BE"/>
        </a:p>
      </dgm:t>
    </dgm:pt>
    <dgm:pt modelId="{1A43FFE7-237C-4B5D-AC38-EB7C8D8EDFAE}" type="pres">
      <dgm:prSet presAssocID="{9578A2AA-D614-453C-B0BC-47A69DD9BB51}" presName="parentRect" presStyleLbl="alignNode1" presStyleIdx="0" presStyleCnt="3" custScaleX="103013"/>
      <dgm:spPr/>
      <dgm:t>
        <a:bodyPr/>
        <a:lstStyle/>
        <a:p>
          <a:endParaRPr lang="fr-BE"/>
        </a:p>
      </dgm:t>
    </dgm:pt>
    <dgm:pt modelId="{14312E8C-5BC1-4B5C-8879-84941FA05C5C}" type="pres">
      <dgm:prSet presAssocID="{9578A2AA-D614-453C-B0BC-47A69DD9BB51}" presName="adorn" presStyleLbl="fgAccFollowNode1" presStyleIdx="0" presStyleCnt="3" custScaleX="110158"/>
      <dgm:spPr>
        <a:prstGeom prst="roundRect">
          <a:avLst/>
        </a:prstGeom>
        <a:blipFill rotWithShape="0">
          <a:blip xmlns:r="http://schemas.openxmlformats.org/officeDocument/2006/relationships" r:embed="rId1"/>
          <a:stretch>
            <a:fillRect/>
          </a:stretch>
        </a:blipFill>
      </dgm:spPr>
    </dgm:pt>
    <dgm:pt modelId="{5784B48E-101F-45D9-B8A8-AA181CA1B5A4}" type="pres">
      <dgm:prSet presAssocID="{43F3BA44-901D-4B47-AC39-8B1BA81659FE}" presName="sibTrans" presStyleLbl="sibTrans2D1" presStyleIdx="0" presStyleCnt="0"/>
      <dgm:spPr/>
      <dgm:t>
        <a:bodyPr/>
        <a:lstStyle/>
        <a:p>
          <a:endParaRPr lang="fr-FR"/>
        </a:p>
      </dgm:t>
    </dgm:pt>
    <dgm:pt modelId="{51144DB0-59BD-45FA-B86F-0A071DD81771}" type="pres">
      <dgm:prSet presAssocID="{51FE95E5-BA61-4689-95AF-F95265493490}" presName="compNode" presStyleCnt="0"/>
      <dgm:spPr/>
    </dgm:pt>
    <dgm:pt modelId="{80F78BFE-4507-4776-AD7E-F19CA7AFD844}" type="pres">
      <dgm:prSet presAssocID="{51FE95E5-BA61-4689-95AF-F95265493490}" presName="childRect" presStyleLbl="bgAcc1" presStyleIdx="1" presStyleCnt="3" custScaleX="103013" custScaleY="136670" custLinFactNeighborY="-21402">
        <dgm:presLayoutVars>
          <dgm:bulletEnabled val="1"/>
        </dgm:presLayoutVars>
      </dgm:prSet>
      <dgm:spPr/>
      <dgm:t>
        <a:bodyPr/>
        <a:lstStyle/>
        <a:p>
          <a:endParaRPr lang="fr-BE"/>
        </a:p>
      </dgm:t>
    </dgm:pt>
    <dgm:pt modelId="{5DABB46E-9026-4B6B-A746-6A149BB09556}" type="pres">
      <dgm:prSet presAssocID="{51FE95E5-BA61-4689-95AF-F95265493490}" presName="parentText" presStyleLbl="node1" presStyleIdx="0" presStyleCnt="0">
        <dgm:presLayoutVars>
          <dgm:chMax val="0"/>
          <dgm:bulletEnabled val="1"/>
        </dgm:presLayoutVars>
      </dgm:prSet>
      <dgm:spPr/>
      <dgm:t>
        <a:bodyPr/>
        <a:lstStyle/>
        <a:p>
          <a:endParaRPr lang="fr-BE"/>
        </a:p>
      </dgm:t>
    </dgm:pt>
    <dgm:pt modelId="{D6694809-919E-441E-94EF-FBEE8F8D22FA}" type="pres">
      <dgm:prSet presAssocID="{51FE95E5-BA61-4689-95AF-F95265493490}" presName="parentRect" presStyleLbl="alignNode1" presStyleIdx="1" presStyleCnt="3" custScaleX="103013"/>
      <dgm:spPr/>
      <dgm:t>
        <a:bodyPr/>
        <a:lstStyle/>
        <a:p>
          <a:endParaRPr lang="fr-BE"/>
        </a:p>
      </dgm:t>
    </dgm:pt>
    <dgm:pt modelId="{52DFDD72-5236-4890-BF3A-F48EBE55DC4F}" type="pres">
      <dgm:prSet presAssocID="{51FE95E5-BA61-4689-95AF-F95265493490}" presName="adorn" presStyleLbl="fgAccFollowNode1" presStyleIdx="1" presStyleCnt="3" custScaleX="110158"/>
      <dgm:spPr>
        <a:prstGeom prst="roundRect">
          <a:avLst/>
        </a:prstGeom>
        <a:blipFill rotWithShape="0">
          <a:blip xmlns:r="http://schemas.openxmlformats.org/officeDocument/2006/relationships" r:embed="rId2"/>
          <a:stretch>
            <a:fillRect/>
          </a:stretch>
        </a:blipFill>
      </dgm:spPr>
    </dgm:pt>
    <dgm:pt modelId="{98A3A750-867E-426B-AD32-3727E074028C}" type="pres">
      <dgm:prSet presAssocID="{58A0634C-131C-4DAB-B5B5-F907FAF35627}" presName="sibTrans" presStyleLbl="sibTrans2D1" presStyleIdx="0" presStyleCnt="0"/>
      <dgm:spPr/>
      <dgm:t>
        <a:bodyPr/>
        <a:lstStyle/>
        <a:p>
          <a:endParaRPr lang="fr-FR"/>
        </a:p>
      </dgm:t>
    </dgm:pt>
    <dgm:pt modelId="{A28CD384-1030-4489-925C-F2E9CEC9838F}" type="pres">
      <dgm:prSet presAssocID="{F10B67A8-51C7-475B-8937-08839CB061E3}" presName="compNode" presStyleCnt="0"/>
      <dgm:spPr/>
    </dgm:pt>
    <dgm:pt modelId="{A03E10F7-EB66-464E-9573-DAD54A619096}" type="pres">
      <dgm:prSet presAssocID="{F10B67A8-51C7-475B-8937-08839CB061E3}" presName="childRect" presStyleLbl="bgAcc1" presStyleIdx="2" presStyleCnt="3" custScaleX="103013" custScaleY="136670" custLinFactNeighborY="-21402">
        <dgm:presLayoutVars>
          <dgm:bulletEnabled val="1"/>
        </dgm:presLayoutVars>
      </dgm:prSet>
      <dgm:spPr/>
      <dgm:t>
        <a:bodyPr/>
        <a:lstStyle/>
        <a:p>
          <a:endParaRPr lang="fr-BE"/>
        </a:p>
      </dgm:t>
    </dgm:pt>
    <dgm:pt modelId="{F7990DD7-30C3-4504-A7F2-63F128A63A1E}" type="pres">
      <dgm:prSet presAssocID="{F10B67A8-51C7-475B-8937-08839CB061E3}" presName="parentText" presStyleLbl="node1" presStyleIdx="0" presStyleCnt="0">
        <dgm:presLayoutVars>
          <dgm:chMax val="0"/>
          <dgm:bulletEnabled val="1"/>
        </dgm:presLayoutVars>
      </dgm:prSet>
      <dgm:spPr/>
      <dgm:t>
        <a:bodyPr/>
        <a:lstStyle/>
        <a:p>
          <a:endParaRPr lang="fr-BE"/>
        </a:p>
      </dgm:t>
    </dgm:pt>
    <dgm:pt modelId="{2BA11EA4-5884-40DA-9611-FDC0C9A34C1E}" type="pres">
      <dgm:prSet presAssocID="{F10B67A8-51C7-475B-8937-08839CB061E3}" presName="parentRect" presStyleLbl="alignNode1" presStyleIdx="2" presStyleCnt="3" custScaleX="103013"/>
      <dgm:spPr/>
      <dgm:t>
        <a:bodyPr/>
        <a:lstStyle/>
        <a:p>
          <a:endParaRPr lang="fr-BE"/>
        </a:p>
      </dgm:t>
    </dgm:pt>
    <dgm:pt modelId="{886F7E19-E438-478A-B270-FCE49D12D07C}" type="pres">
      <dgm:prSet presAssocID="{F10B67A8-51C7-475B-8937-08839CB061E3}" presName="adorn" presStyleLbl="fgAccFollowNode1" presStyleIdx="2" presStyleCnt="3" custScaleX="110158"/>
      <dgm:spPr>
        <a:prstGeom prst="roundRect">
          <a:avLst/>
        </a:prstGeom>
        <a:blipFill rotWithShape="0">
          <a:blip xmlns:r="http://schemas.openxmlformats.org/officeDocument/2006/relationships" r:embed="rId3"/>
          <a:stretch>
            <a:fillRect/>
          </a:stretch>
        </a:blipFill>
      </dgm:spPr>
    </dgm:pt>
  </dgm:ptLst>
  <dgm:cxnLst>
    <dgm:cxn modelId="{A0EDE2F6-7EDD-4306-9D17-F4FEAF3DA3A1}" srcId="{51FE95E5-BA61-4689-95AF-F95265493490}" destId="{73ABFD53-2D7A-4F16-A7A3-8A411A9F005F}" srcOrd="4" destOrd="0" parTransId="{30A825D2-DE6F-4530-9E64-7FC8F96EDD5C}" sibTransId="{323A7721-B41C-4E16-A639-33E9C8606134}"/>
    <dgm:cxn modelId="{5D4D46AD-810F-40FB-940B-AD17233E7A6E}" srcId="{51FE95E5-BA61-4689-95AF-F95265493490}" destId="{D642DFF1-578C-40AA-8985-3540117F8C2E}" srcOrd="0" destOrd="0" parTransId="{36F93F25-4EB1-4DB8-B24F-F5366FE9FEB9}" sibTransId="{EA0D4563-1DD5-4E56-8DFB-65423CDF90E0}"/>
    <dgm:cxn modelId="{52D4E63B-E168-4E86-9132-D8932CED078B}" type="presOf" srcId="{D642DFF1-578C-40AA-8985-3540117F8C2E}" destId="{80F78BFE-4507-4776-AD7E-F19CA7AFD844}" srcOrd="0" destOrd="0" presId="urn:microsoft.com/office/officeart/2005/8/layout/bList2#3"/>
    <dgm:cxn modelId="{D4AA1663-573F-4A34-AAC3-96217662886F}" type="presOf" srcId="{D71BE568-A72B-4FCE-855E-34A48B2AA36A}" destId="{80F78BFE-4507-4776-AD7E-F19CA7AFD844}" srcOrd="0" destOrd="2" presId="urn:microsoft.com/office/officeart/2005/8/layout/bList2#3"/>
    <dgm:cxn modelId="{B34365CD-375F-441C-A83A-E2B195810B7A}" type="presOf" srcId="{5A97F24C-40F3-4B96-96DE-2C722876BA81}" destId="{A03E10F7-EB66-464E-9573-DAD54A619096}" srcOrd="0" destOrd="0" presId="urn:microsoft.com/office/officeart/2005/8/layout/bList2#3"/>
    <dgm:cxn modelId="{E89A323C-1223-4FE5-94D5-A9D94F0A4199}" srcId="{9578A2AA-D614-453C-B0BC-47A69DD9BB51}" destId="{A73F6C22-4C70-448C-B12C-203CF9AE8FC4}" srcOrd="0" destOrd="0" parTransId="{55010A5A-400C-4DB2-840F-CF6A0C1C86D9}" sibTransId="{5975D085-7BA0-4FBD-9AFA-60EADB5AE8CB}"/>
    <dgm:cxn modelId="{FE7A9208-5C21-4166-87B6-43395D9B74DC}" srcId="{F10B67A8-51C7-475B-8937-08839CB061E3}" destId="{42866BC1-95A8-4AD1-9F98-D5F7F8B9F11A}" srcOrd="2" destOrd="0" parTransId="{6DA81A00-6060-415D-B01F-324F8BBAC736}" sibTransId="{3B4BC25C-14DD-4660-BD62-CE2A52A33DD5}"/>
    <dgm:cxn modelId="{6F6D7B1E-5F73-4BF5-9673-5D488CA6C597}" type="presOf" srcId="{1E9BA332-5153-4169-BF8A-C314C5C65DF9}" destId="{F79991D4-D708-4B6F-9846-1113744853F7}" srcOrd="0" destOrd="0" presId="urn:microsoft.com/office/officeart/2005/8/layout/bList2#3"/>
    <dgm:cxn modelId="{05A34219-D2F8-4446-A9D9-DCD6E673A645}" type="presOf" srcId="{A2AE075D-826C-4CE4-AAE1-0768D21711AA}" destId="{A03E10F7-EB66-464E-9573-DAD54A619096}" srcOrd="0" destOrd="1" presId="urn:microsoft.com/office/officeart/2005/8/layout/bList2#3"/>
    <dgm:cxn modelId="{EBCCE4BC-DA2F-4969-B5AF-E018C0F534BA}" type="presOf" srcId="{58A0634C-131C-4DAB-B5B5-F907FAF35627}" destId="{98A3A750-867E-426B-AD32-3727E074028C}" srcOrd="0" destOrd="0" presId="urn:microsoft.com/office/officeart/2005/8/layout/bList2#3"/>
    <dgm:cxn modelId="{C618C5A4-86A1-45D8-83A0-1C017B0DB042}" type="presOf" srcId="{A73F6C22-4C70-448C-B12C-203CF9AE8FC4}" destId="{1B8B567C-02CF-4E1C-8926-0CD2EB4E4E3C}" srcOrd="0" destOrd="0" presId="urn:microsoft.com/office/officeart/2005/8/layout/bList2#3"/>
    <dgm:cxn modelId="{20A71FAE-9D9A-47F6-86DA-5581C5E5B313}" type="presOf" srcId="{9578A2AA-D614-453C-B0BC-47A69DD9BB51}" destId="{F20C6EFB-2631-468B-B3C4-7FF35F28617D}" srcOrd="0" destOrd="0" presId="urn:microsoft.com/office/officeart/2005/8/layout/bList2#3"/>
    <dgm:cxn modelId="{6E7E75A9-15E3-4E10-B309-4FC75140A287}" srcId="{51FE95E5-BA61-4689-95AF-F95265493490}" destId="{C48E3ACE-DB97-4C33-92AB-67B19B823623}" srcOrd="1" destOrd="0" parTransId="{B58012F7-ACBF-491F-95B6-4AD23E53DA9E}" sibTransId="{8F9B3958-E04B-445D-8F35-FF223421AE9C}"/>
    <dgm:cxn modelId="{B9D4740B-F865-4E20-9E67-961A3D96A670}" srcId="{1E9BA332-5153-4169-BF8A-C314C5C65DF9}" destId="{51FE95E5-BA61-4689-95AF-F95265493490}" srcOrd="1" destOrd="0" parTransId="{95615F79-DB1E-4FC0-99DD-10FD1086AC54}" sibTransId="{58A0634C-131C-4DAB-B5B5-F907FAF35627}"/>
    <dgm:cxn modelId="{E790270B-6E83-4E2C-A6A7-3A0B0E005715}" type="presOf" srcId="{51FE95E5-BA61-4689-95AF-F95265493490}" destId="{D6694809-919E-441E-94EF-FBEE8F8D22FA}" srcOrd="1" destOrd="0" presId="urn:microsoft.com/office/officeart/2005/8/layout/bList2#3"/>
    <dgm:cxn modelId="{5251E878-B939-4907-ADEE-E58504345C8F}" srcId="{51FE95E5-BA61-4689-95AF-F95265493490}" destId="{60AC652C-779F-49A2-A423-A99BEFD7F1A4}" srcOrd="3" destOrd="0" parTransId="{147BDE37-A443-4568-BE88-871D80EFDB9F}" sibTransId="{84C5C57E-8DBC-462A-9E1B-95C7D20CC3D1}"/>
    <dgm:cxn modelId="{F47F2D77-8E09-4A88-86B1-D7F7D81CDC00}" srcId="{1E9BA332-5153-4169-BF8A-C314C5C65DF9}" destId="{F10B67A8-51C7-475B-8937-08839CB061E3}" srcOrd="2" destOrd="0" parTransId="{CDD91AEA-A3F1-4A61-9B6B-608D273AF20A}" sibTransId="{2FF5D296-556C-4452-9206-ABA6CB37341D}"/>
    <dgm:cxn modelId="{80CFD63C-A76E-4D02-8680-E27C945A83CC}" type="presOf" srcId="{43F3BA44-901D-4B47-AC39-8B1BA81659FE}" destId="{5784B48E-101F-45D9-B8A8-AA181CA1B5A4}" srcOrd="0" destOrd="0" presId="urn:microsoft.com/office/officeart/2005/8/layout/bList2#3"/>
    <dgm:cxn modelId="{3EC5D9AA-88F5-4F77-BDCE-46FC912EB125}" srcId="{51FE95E5-BA61-4689-95AF-F95265493490}" destId="{D71BE568-A72B-4FCE-855E-34A48B2AA36A}" srcOrd="2" destOrd="0" parTransId="{C4CAF30B-364E-44C3-8C8E-42838A9C21C0}" sibTransId="{AFD2DF3F-E0C2-4BF1-A41D-DB5C8752D449}"/>
    <dgm:cxn modelId="{37FAC58F-3A6F-49F4-A8C0-BE58DFEB2914}" type="presOf" srcId="{73ABFD53-2D7A-4F16-A7A3-8A411A9F005F}" destId="{80F78BFE-4507-4776-AD7E-F19CA7AFD844}" srcOrd="0" destOrd="4" presId="urn:microsoft.com/office/officeart/2005/8/layout/bList2#3"/>
    <dgm:cxn modelId="{74143D13-84B8-4610-9DB7-8FE3BBB3613F}" srcId="{1E9BA332-5153-4169-BF8A-C314C5C65DF9}" destId="{9578A2AA-D614-453C-B0BC-47A69DD9BB51}" srcOrd="0" destOrd="0" parTransId="{9131A2F5-2773-44FE-9E52-ECD3B3DC3015}" sibTransId="{43F3BA44-901D-4B47-AC39-8B1BA81659FE}"/>
    <dgm:cxn modelId="{1B0BE105-4D4D-4D94-AF7F-64CAC411845B}" type="presOf" srcId="{F10B67A8-51C7-475B-8937-08839CB061E3}" destId="{F7990DD7-30C3-4504-A7F2-63F128A63A1E}" srcOrd="0" destOrd="0" presId="urn:microsoft.com/office/officeart/2005/8/layout/bList2#3"/>
    <dgm:cxn modelId="{5F751E53-3129-4A66-AF2F-37E1FBBCB211}" srcId="{F10B67A8-51C7-475B-8937-08839CB061E3}" destId="{5A97F24C-40F3-4B96-96DE-2C722876BA81}" srcOrd="0" destOrd="0" parTransId="{0377BA59-2A9C-4AD1-8C56-ABCA6DD15DCD}" sibTransId="{2AA5BD4B-8044-40E4-9AA4-120449F4D98B}"/>
    <dgm:cxn modelId="{5DBDBFE8-72AE-4FBA-9300-2A6E0CEC1F3E}" type="presOf" srcId="{60AC652C-779F-49A2-A423-A99BEFD7F1A4}" destId="{80F78BFE-4507-4776-AD7E-F19CA7AFD844}" srcOrd="0" destOrd="3" presId="urn:microsoft.com/office/officeart/2005/8/layout/bList2#3"/>
    <dgm:cxn modelId="{F65682B8-94EB-49A1-8619-C549C2CA040A}" type="presOf" srcId="{F10B67A8-51C7-475B-8937-08839CB061E3}" destId="{2BA11EA4-5884-40DA-9611-FDC0C9A34C1E}" srcOrd="1" destOrd="0" presId="urn:microsoft.com/office/officeart/2005/8/layout/bList2#3"/>
    <dgm:cxn modelId="{0FE599A6-8325-4DBD-8D51-2363FF89F19D}" type="presOf" srcId="{51FE95E5-BA61-4689-95AF-F95265493490}" destId="{5DABB46E-9026-4B6B-A746-6A149BB09556}" srcOrd="0" destOrd="0" presId="urn:microsoft.com/office/officeart/2005/8/layout/bList2#3"/>
    <dgm:cxn modelId="{3BA39A2B-4D13-40E5-89FD-4DC7A851CDEA}" type="presOf" srcId="{42866BC1-95A8-4AD1-9F98-D5F7F8B9F11A}" destId="{A03E10F7-EB66-464E-9573-DAD54A619096}" srcOrd="0" destOrd="2" presId="urn:microsoft.com/office/officeart/2005/8/layout/bList2#3"/>
    <dgm:cxn modelId="{2C639E51-67F7-4FDD-8F9D-B6F5F80F51C8}" srcId="{F10B67A8-51C7-475B-8937-08839CB061E3}" destId="{A2AE075D-826C-4CE4-AAE1-0768D21711AA}" srcOrd="1" destOrd="0" parTransId="{3814A710-6245-4660-BEE3-4666C96FABB1}" sibTransId="{2D7E6179-4DD4-4E1B-9357-5FCD6B177CA0}"/>
    <dgm:cxn modelId="{44EE89A9-1349-49AB-86AA-3EC8EC42A978}" type="presOf" srcId="{9578A2AA-D614-453C-B0BC-47A69DD9BB51}" destId="{1A43FFE7-237C-4B5D-AC38-EB7C8D8EDFAE}" srcOrd="1" destOrd="0" presId="urn:microsoft.com/office/officeart/2005/8/layout/bList2#3"/>
    <dgm:cxn modelId="{78FEE37B-44DF-4918-9440-6CB2EA24F630}" type="presOf" srcId="{C48E3ACE-DB97-4C33-92AB-67B19B823623}" destId="{80F78BFE-4507-4776-AD7E-F19CA7AFD844}" srcOrd="0" destOrd="1" presId="urn:microsoft.com/office/officeart/2005/8/layout/bList2#3"/>
    <dgm:cxn modelId="{B4CCC383-D5DA-4C55-BFB3-E05CAC10CA2B}" type="presParOf" srcId="{F79991D4-D708-4B6F-9846-1113744853F7}" destId="{D1F37A26-FE92-4465-A323-10DFB69D4E75}" srcOrd="0" destOrd="0" presId="urn:microsoft.com/office/officeart/2005/8/layout/bList2#3"/>
    <dgm:cxn modelId="{D3AE36EF-DAB7-4FE4-A2AC-A25BBE2EEAC7}" type="presParOf" srcId="{D1F37A26-FE92-4465-A323-10DFB69D4E75}" destId="{1B8B567C-02CF-4E1C-8926-0CD2EB4E4E3C}" srcOrd="0" destOrd="0" presId="urn:microsoft.com/office/officeart/2005/8/layout/bList2#3"/>
    <dgm:cxn modelId="{B96D0B4B-CE88-458F-AC5A-2887C0FB1CC0}" type="presParOf" srcId="{D1F37A26-FE92-4465-A323-10DFB69D4E75}" destId="{F20C6EFB-2631-468B-B3C4-7FF35F28617D}" srcOrd="1" destOrd="0" presId="urn:microsoft.com/office/officeart/2005/8/layout/bList2#3"/>
    <dgm:cxn modelId="{2C605C12-7B27-4EDF-B5C5-53AFF079C541}" type="presParOf" srcId="{D1F37A26-FE92-4465-A323-10DFB69D4E75}" destId="{1A43FFE7-237C-4B5D-AC38-EB7C8D8EDFAE}" srcOrd="2" destOrd="0" presId="urn:microsoft.com/office/officeart/2005/8/layout/bList2#3"/>
    <dgm:cxn modelId="{0422C679-330D-478B-8880-28A879A708B9}" type="presParOf" srcId="{D1F37A26-FE92-4465-A323-10DFB69D4E75}" destId="{14312E8C-5BC1-4B5C-8879-84941FA05C5C}" srcOrd="3" destOrd="0" presId="urn:microsoft.com/office/officeart/2005/8/layout/bList2#3"/>
    <dgm:cxn modelId="{FD445857-8AC2-469D-B8C7-6843407A67F4}" type="presParOf" srcId="{F79991D4-D708-4B6F-9846-1113744853F7}" destId="{5784B48E-101F-45D9-B8A8-AA181CA1B5A4}" srcOrd="1" destOrd="0" presId="urn:microsoft.com/office/officeart/2005/8/layout/bList2#3"/>
    <dgm:cxn modelId="{271EF36E-E9B5-4529-A27A-0441658AC8D4}" type="presParOf" srcId="{F79991D4-D708-4B6F-9846-1113744853F7}" destId="{51144DB0-59BD-45FA-B86F-0A071DD81771}" srcOrd="2" destOrd="0" presId="urn:microsoft.com/office/officeart/2005/8/layout/bList2#3"/>
    <dgm:cxn modelId="{07C944A4-3F21-450D-A8FD-B4E92DCDD868}" type="presParOf" srcId="{51144DB0-59BD-45FA-B86F-0A071DD81771}" destId="{80F78BFE-4507-4776-AD7E-F19CA7AFD844}" srcOrd="0" destOrd="0" presId="urn:microsoft.com/office/officeart/2005/8/layout/bList2#3"/>
    <dgm:cxn modelId="{1A9DF261-FEA7-4F16-99F0-C8A0A7CC97DA}" type="presParOf" srcId="{51144DB0-59BD-45FA-B86F-0A071DD81771}" destId="{5DABB46E-9026-4B6B-A746-6A149BB09556}" srcOrd="1" destOrd="0" presId="urn:microsoft.com/office/officeart/2005/8/layout/bList2#3"/>
    <dgm:cxn modelId="{F8734454-E317-45A1-981B-994268A27970}" type="presParOf" srcId="{51144DB0-59BD-45FA-B86F-0A071DD81771}" destId="{D6694809-919E-441E-94EF-FBEE8F8D22FA}" srcOrd="2" destOrd="0" presId="urn:microsoft.com/office/officeart/2005/8/layout/bList2#3"/>
    <dgm:cxn modelId="{DD570B4C-6E94-4D03-9BA3-59B1E19DD3A3}" type="presParOf" srcId="{51144DB0-59BD-45FA-B86F-0A071DD81771}" destId="{52DFDD72-5236-4890-BF3A-F48EBE55DC4F}" srcOrd="3" destOrd="0" presId="urn:microsoft.com/office/officeart/2005/8/layout/bList2#3"/>
    <dgm:cxn modelId="{B657FCC9-3927-49C7-93B5-6FB270D21863}" type="presParOf" srcId="{F79991D4-D708-4B6F-9846-1113744853F7}" destId="{98A3A750-867E-426B-AD32-3727E074028C}" srcOrd="3" destOrd="0" presId="urn:microsoft.com/office/officeart/2005/8/layout/bList2#3"/>
    <dgm:cxn modelId="{06FF9260-8A4C-4658-A8B0-8D8D40DADA0B}" type="presParOf" srcId="{F79991D4-D708-4B6F-9846-1113744853F7}" destId="{A28CD384-1030-4489-925C-F2E9CEC9838F}" srcOrd="4" destOrd="0" presId="urn:microsoft.com/office/officeart/2005/8/layout/bList2#3"/>
    <dgm:cxn modelId="{ED1438A8-285E-4917-91C3-10065292C0DF}" type="presParOf" srcId="{A28CD384-1030-4489-925C-F2E9CEC9838F}" destId="{A03E10F7-EB66-464E-9573-DAD54A619096}" srcOrd="0" destOrd="0" presId="urn:microsoft.com/office/officeart/2005/8/layout/bList2#3"/>
    <dgm:cxn modelId="{D40CCE82-F045-4DB9-9A2A-1DCAEE479361}" type="presParOf" srcId="{A28CD384-1030-4489-925C-F2E9CEC9838F}" destId="{F7990DD7-30C3-4504-A7F2-63F128A63A1E}" srcOrd="1" destOrd="0" presId="urn:microsoft.com/office/officeart/2005/8/layout/bList2#3"/>
    <dgm:cxn modelId="{5D69CD3F-996F-4212-89A5-29D6E1F794D1}" type="presParOf" srcId="{A28CD384-1030-4489-925C-F2E9CEC9838F}" destId="{2BA11EA4-5884-40DA-9611-FDC0C9A34C1E}" srcOrd="2" destOrd="0" presId="urn:microsoft.com/office/officeart/2005/8/layout/bList2#3"/>
    <dgm:cxn modelId="{4543E3B8-E2EA-4C72-B346-119092F90A55}" type="presParOf" srcId="{A28CD384-1030-4489-925C-F2E9CEC9838F}" destId="{886F7E19-E438-478A-B270-FCE49D12D07C}" srcOrd="3" destOrd="0" presId="urn:microsoft.com/office/officeart/2005/8/layout/bList2#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A440D2F-63EB-48DB-8445-0BD36D7CD6E0}" type="doc">
      <dgm:prSet loTypeId="urn:microsoft.com/office/officeart/2005/8/layout/chevron1" loCatId="process" qsTypeId="urn:microsoft.com/office/officeart/2005/8/quickstyle/simple1" qsCatId="simple" csTypeId="urn:microsoft.com/office/officeart/2005/8/colors/accent1_2" csCatId="accent1" phldr="1"/>
      <dgm:spPr/>
    </dgm:pt>
    <dgm:pt modelId="{BE77AF81-FB8D-412D-8174-C7730A53EE63}" type="pres">
      <dgm:prSet presAssocID="{7A440D2F-63EB-48DB-8445-0BD36D7CD6E0}" presName="Name0" presStyleCnt="0">
        <dgm:presLayoutVars>
          <dgm:dir/>
          <dgm:animLvl val="lvl"/>
          <dgm:resizeHandles val="exact"/>
        </dgm:presLayoutVars>
      </dgm:prSet>
      <dgm:spPr/>
    </dgm:pt>
  </dgm:ptLst>
  <dgm:cxnLst>
    <dgm:cxn modelId="{474C8A1B-3409-4A5D-B306-865A8777B94A}" type="presOf" srcId="{7A440D2F-63EB-48DB-8445-0BD36D7CD6E0}" destId="{BE77AF81-FB8D-412D-8174-C7730A53EE63}"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A440D2F-63EB-48DB-8445-0BD36D7CD6E0}" type="doc">
      <dgm:prSet loTypeId="urn:microsoft.com/office/officeart/2005/8/layout/chevron1" loCatId="process" qsTypeId="urn:microsoft.com/office/officeart/2005/8/quickstyle/simple1" qsCatId="simple" csTypeId="urn:microsoft.com/office/officeart/2005/8/colors/accent1_2" csCatId="accent1" phldr="1"/>
      <dgm:spPr/>
    </dgm:pt>
    <dgm:pt modelId="{34E47F26-FC34-4302-8FE0-F2E5DF49E299}">
      <dgm:prSet phldrT="[Texte]" custT="1"/>
      <dgm:spPr>
        <a:solidFill>
          <a:srgbClr val="EB577A"/>
        </a:solidFill>
      </dgm:spPr>
      <dgm:t>
        <a:bodyPr/>
        <a:lstStyle/>
        <a:p>
          <a:r>
            <a:rPr lang="fr-FR" sz="1600" dirty="0" smtClean="0">
              <a:solidFill>
                <a:schemeClr val="tx1"/>
              </a:solidFill>
            </a:rPr>
            <a:t>11 à 14 ans</a:t>
          </a:r>
          <a:endParaRPr lang="fr-BE" sz="1600" dirty="0">
            <a:solidFill>
              <a:schemeClr val="tx1"/>
            </a:solidFill>
          </a:endParaRPr>
        </a:p>
      </dgm:t>
    </dgm:pt>
    <dgm:pt modelId="{48B1EBE3-AE69-4F3A-8593-6924A1D54E4B}" type="parTrans" cxnId="{034EA8F3-5982-494A-9351-1FF7C861011D}">
      <dgm:prSet/>
      <dgm:spPr/>
      <dgm:t>
        <a:bodyPr/>
        <a:lstStyle/>
        <a:p>
          <a:endParaRPr lang="fr-BE" sz="1600"/>
        </a:p>
      </dgm:t>
    </dgm:pt>
    <dgm:pt modelId="{628F0D66-BD03-4791-840A-BAC634BEC14F}" type="sibTrans" cxnId="{034EA8F3-5982-494A-9351-1FF7C861011D}">
      <dgm:prSet/>
      <dgm:spPr/>
      <dgm:t>
        <a:bodyPr/>
        <a:lstStyle/>
        <a:p>
          <a:endParaRPr lang="fr-BE" sz="1600"/>
        </a:p>
      </dgm:t>
    </dgm:pt>
    <dgm:pt modelId="{BE77AF81-FB8D-412D-8174-C7730A53EE63}" type="pres">
      <dgm:prSet presAssocID="{7A440D2F-63EB-48DB-8445-0BD36D7CD6E0}" presName="Name0" presStyleCnt="0">
        <dgm:presLayoutVars>
          <dgm:dir/>
          <dgm:animLvl val="lvl"/>
          <dgm:resizeHandles val="exact"/>
        </dgm:presLayoutVars>
      </dgm:prSet>
      <dgm:spPr/>
    </dgm:pt>
    <dgm:pt modelId="{95A2FD57-15FA-4712-B353-D01033B45C14}" type="pres">
      <dgm:prSet presAssocID="{34E47F26-FC34-4302-8FE0-F2E5DF49E299}" presName="parTxOnly" presStyleLbl="node1" presStyleIdx="0" presStyleCnt="1">
        <dgm:presLayoutVars>
          <dgm:chMax val="0"/>
          <dgm:chPref val="0"/>
          <dgm:bulletEnabled val="1"/>
        </dgm:presLayoutVars>
      </dgm:prSet>
      <dgm:spPr/>
      <dgm:t>
        <a:bodyPr/>
        <a:lstStyle/>
        <a:p>
          <a:endParaRPr lang="fr-BE"/>
        </a:p>
      </dgm:t>
    </dgm:pt>
  </dgm:ptLst>
  <dgm:cxnLst>
    <dgm:cxn modelId="{CA56BDDF-A601-48E6-ABC7-68AC62FD5916}" type="presOf" srcId="{7A440D2F-63EB-48DB-8445-0BD36D7CD6E0}" destId="{BE77AF81-FB8D-412D-8174-C7730A53EE63}" srcOrd="0" destOrd="0" presId="urn:microsoft.com/office/officeart/2005/8/layout/chevron1"/>
    <dgm:cxn modelId="{034EA8F3-5982-494A-9351-1FF7C861011D}" srcId="{7A440D2F-63EB-48DB-8445-0BD36D7CD6E0}" destId="{34E47F26-FC34-4302-8FE0-F2E5DF49E299}" srcOrd="0" destOrd="0" parTransId="{48B1EBE3-AE69-4F3A-8593-6924A1D54E4B}" sibTransId="{628F0D66-BD03-4791-840A-BAC634BEC14F}"/>
    <dgm:cxn modelId="{21C7BF21-51CF-44D4-9625-0665CCAC7FE1}" type="presOf" srcId="{34E47F26-FC34-4302-8FE0-F2E5DF49E299}" destId="{95A2FD57-15FA-4712-B353-D01033B45C14}" srcOrd="0" destOrd="0" presId="urn:microsoft.com/office/officeart/2005/8/layout/chevron1"/>
    <dgm:cxn modelId="{23F6DADC-54E2-4DCB-AB4F-54D6DE6DC85A}" type="presParOf" srcId="{BE77AF81-FB8D-412D-8174-C7730A53EE63}" destId="{95A2FD57-15FA-4712-B353-D01033B45C14}"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E9BA332-5153-4169-BF8A-C314C5C65DF9}" type="doc">
      <dgm:prSet loTypeId="urn:microsoft.com/office/officeart/2005/8/layout/bList2#4" loCatId="list" qsTypeId="urn:microsoft.com/office/officeart/2005/8/quickstyle/simple1" qsCatId="simple" csTypeId="urn:microsoft.com/office/officeart/2005/8/colors/accent1_2" csCatId="accent1" phldr="1"/>
      <dgm:spPr/>
      <dgm:t>
        <a:bodyPr/>
        <a:lstStyle/>
        <a:p>
          <a:endParaRPr lang="fr-BE"/>
        </a:p>
      </dgm:t>
    </dgm:pt>
    <dgm:pt modelId="{51FE95E5-BA61-4689-95AF-F95265493490}">
      <dgm:prSet phldrT="[Texte]" custT="1"/>
      <dgm:spPr>
        <a:solidFill>
          <a:srgbClr val="EE6E8C"/>
        </a:solidFill>
      </dgm:spPr>
      <dgm:t>
        <a:bodyPr/>
        <a:lstStyle/>
        <a:p>
          <a:pPr algn="ctr"/>
          <a:r>
            <a:rPr lang="fr-FR" sz="1700" dirty="0" smtClean="0"/>
            <a:t>Mini-Tennis             21M </a:t>
          </a:r>
          <a:endParaRPr lang="fr-BE" sz="1700" dirty="0"/>
        </a:p>
      </dgm:t>
    </dgm:pt>
    <dgm:pt modelId="{95615F79-DB1E-4FC0-99DD-10FD1086AC54}" type="parTrans" cxnId="{B9D4740B-F865-4E20-9E67-961A3D96A670}">
      <dgm:prSet/>
      <dgm:spPr/>
      <dgm:t>
        <a:bodyPr/>
        <a:lstStyle/>
        <a:p>
          <a:endParaRPr lang="fr-BE"/>
        </a:p>
      </dgm:t>
    </dgm:pt>
    <dgm:pt modelId="{58A0634C-131C-4DAB-B5B5-F907FAF35627}" type="sibTrans" cxnId="{B9D4740B-F865-4E20-9E67-961A3D96A670}">
      <dgm:prSet/>
      <dgm:spPr/>
      <dgm:t>
        <a:bodyPr/>
        <a:lstStyle/>
        <a:p>
          <a:endParaRPr lang="fr-BE"/>
        </a:p>
      </dgm:t>
    </dgm:pt>
    <dgm:pt modelId="{D642DFF1-578C-40AA-8985-3540117F8C2E}">
      <dgm:prSet phldrT="[Texte]" custT="1"/>
      <dgm:spPr/>
      <dgm:t>
        <a:bodyPr anchor="ctr"/>
        <a:lstStyle/>
        <a:p>
          <a:r>
            <a:rPr lang="fr-BE" sz="1600" dirty="0" smtClean="0"/>
            <a:t>Attaquer en accélérant le jeu</a:t>
          </a:r>
          <a:endParaRPr lang="fr-BE" sz="1600" dirty="0"/>
        </a:p>
      </dgm:t>
    </dgm:pt>
    <dgm:pt modelId="{36F93F25-4EB1-4DB8-B24F-F5366FE9FEB9}" type="parTrans" cxnId="{5D4D46AD-810F-40FB-940B-AD17233E7A6E}">
      <dgm:prSet/>
      <dgm:spPr/>
      <dgm:t>
        <a:bodyPr/>
        <a:lstStyle/>
        <a:p>
          <a:endParaRPr lang="fr-BE"/>
        </a:p>
      </dgm:t>
    </dgm:pt>
    <dgm:pt modelId="{EA0D4563-1DD5-4E56-8DFB-65423CDF90E0}" type="sibTrans" cxnId="{5D4D46AD-810F-40FB-940B-AD17233E7A6E}">
      <dgm:prSet/>
      <dgm:spPr/>
      <dgm:t>
        <a:bodyPr/>
        <a:lstStyle/>
        <a:p>
          <a:endParaRPr lang="fr-BE"/>
        </a:p>
      </dgm:t>
    </dgm:pt>
    <dgm:pt modelId="{F10B67A8-51C7-475B-8937-08839CB061E3}">
      <dgm:prSet phldrT="[Texte]" custT="1"/>
      <dgm:spPr>
        <a:solidFill>
          <a:srgbClr val="EE6E8C"/>
        </a:solidFill>
      </dgm:spPr>
      <dgm:t>
        <a:bodyPr/>
        <a:lstStyle/>
        <a:p>
          <a:pPr algn="ctr"/>
          <a:r>
            <a:rPr lang="fr-FR" sz="1700" dirty="0" smtClean="0"/>
            <a:t>Tennis                       24M</a:t>
          </a:r>
          <a:endParaRPr lang="fr-BE" sz="1700" dirty="0"/>
        </a:p>
      </dgm:t>
    </dgm:pt>
    <dgm:pt modelId="{CDD91AEA-A3F1-4A61-9B6B-608D273AF20A}" type="parTrans" cxnId="{F47F2D77-8E09-4A88-86B1-D7F7D81CDC00}">
      <dgm:prSet/>
      <dgm:spPr/>
      <dgm:t>
        <a:bodyPr/>
        <a:lstStyle/>
        <a:p>
          <a:endParaRPr lang="fr-BE"/>
        </a:p>
      </dgm:t>
    </dgm:pt>
    <dgm:pt modelId="{2FF5D296-556C-4452-9206-ABA6CB37341D}" type="sibTrans" cxnId="{F47F2D77-8E09-4A88-86B1-D7F7D81CDC00}">
      <dgm:prSet/>
      <dgm:spPr/>
      <dgm:t>
        <a:bodyPr/>
        <a:lstStyle/>
        <a:p>
          <a:endParaRPr lang="fr-BE"/>
        </a:p>
      </dgm:t>
    </dgm:pt>
    <dgm:pt modelId="{5A97F24C-40F3-4B96-96DE-2C722876BA81}">
      <dgm:prSet phldrT="[Texte]" custT="1"/>
      <dgm:spPr/>
      <dgm:t>
        <a:bodyPr anchor="ctr"/>
        <a:lstStyle/>
        <a:p>
          <a:r>
            <a:rPr lang="fr-BE" sz="1600" dirty="0" smtClean="0"/>
            <a:t>Créer le déséquilibre</a:t>
          </a:r>
          <a:endParaRPr lang="fr-BE" sz="1600" dirty="0"/>
        </a:p>
      </dgm:t>
    </dgm:pt>
    <dgm:pt modelId="{0377BA59-2A9C-4AD1-8C56-ABCA6DD15DCD}" type="parTrans" cxnId="{5F751E53-3129-4A66-AF2F-37E1FBBCB211}">
      <dgm:prSet/>
      <dgm:spPr/>
      <dgm:t>
        <a:bodyPr/>
        <a:lstStyle/>
        <a:p>
          <a:endParaRPr lang="fr-BE"/>
        </a:p>
      </dgm:t>
    </dgm:pt>
    <dgm:pt modelId="{2AA5BD4B-8044-40E4-9AA4-120449F4D98B}" type="sibTrans" cxnId="{5F751E53-3129-4A66-AF2F-37E1FBBCB211}">
      <dgm:prSet/>
      <dgm:spPr/>
      <dgm:t>
        <a:bodyPr/>
        <a:lstStyle/>
        <a:p>
          <a:endParaRPr lang="fr-BE"/>
        </a:p>
      </dgm:t>
    </dgm:pt>
    <dgm:pt modelId="{C48E3ACE-DB97-4C33-92AB-67B19B823623}">
      <dgm:prSet phldrT="[Texte]" custT="1"/>
      <dgm:spPr/>
      <dgm:t>
        <a:bodyPr anchor="ctr"/>
        <a:lstStyle/>
        <a:p>
          <a:r>
            <a:rPr lang="fr-BE" sz="1600" dirty="0" smtClean="0"/>
            <a:t>Défendre en ralentissant le jeu</a:t>
          </a:r>
          <a:endParaRPr lang="fr-BE" sz="1600" dirty="0"/>
        </a:p>
      </dgm:t>
    </dgm:pt>
    <dgm:pt modelId="{B58012F7-ACBF-491F-95B6-4AD23E53DA9E}" type="parTrans" cxnId="{6E7E75A9-15E3-4E10-B309-4FC75140A287}">
      <dgm:prSet/>
      <dgm:spPr/>
      <dgm:t>
        <a:bodyPr/>
        <a:lstStyle/>
        <a:p>
          <a:endParaRPr lang="fr-BE"/>
        </a:p>
      </dgm:t>
    </dgm:pt>
    <dgm:pt modelId="{8F9B3958-E04B-445D-8F35-FF223421AE9C}" type="sibTrans" cxnId="{6E7E75A9-15E3-4E10-B309-4FC75140A287}">
      <dgm:prSet/>
      <dgm:spPr/>
      <dgm:t>
        <a:bodyPr/>
        <a:lstStyle/>
        <a:p>
          <a:endParaRPr lang="fr-BE"/>
        </a:p>
      </dgm:t>
    </dgm:pt>
    <dgm:pt modelId="{D71BE568-A72B-4FCE-855E-34A48B2AA36A}">
      <dgm:prSet phldrT="[Texte]" custT="1"/>
      <dgm:spPr/>
      <dgm:t>
        <a:bodyPr anchor="ctr"/>
        <a:lstStyle/>
        <a:p>
          <a:r>
            <a:rPr lang="fr-BE" sz="1600" dirty="0" smtClean="0"/>
            <a:t>Utiliser les effets</a:t>
          </a:r>
          <a:endParaRPr lang="fr-BE" sz="1600" dirty="0"/>
        </a:p>
      </dgm:t>
    </dgm:pt>
    <dgm:pt modelId="{C4CAF30B-364E-44C3-8C8E-42838A9C21C0}" type="parTrans" cxnId="{3EC5D9AA-88F5-4F77-BDCE-46FC912EB125}">
      <dgm:prSet/>
      <dgm:spPr/>
      <dgm:t>
        <a:bodyPr/>
        <a:lstStyle/>
        <a:p>
          <a:endParaRPr lang="fr-BE"/>
        </a:p>
      </dgm:t>
    </dgm:pt>
    <dgm:pt modelId="{AFD2DF3F-E0C2-4BF1-A41D-DB5C8752D449}" type="sibTrans" cxnId="{3EC5D9AA-88F5-4F77-BDCE-46FC912EB125}">
      <dgm:prSet/>
      <dgm:spPr/>
      <dgm:t>
        <a:bodyPr/>
        <a:lstStyle/>
        <a:p>
          <a:endParaRPr lang="fr-BE"/>
        </a:p>
      </dgm:t>
    </dgm:pt>
    <dgm:pt modelId="{60AC652C-779F-49A2-A423-A99BEFD7F1A4}">
      <dgm:prSet phldrT="[Texte]" custT="1"/>
      <dgm:spPr/>
      <dgm:t>
        <a:bodyPr anchor="ctr"/>
        <a:lstStyle/>
        <a:p>
          <a:r>
            <a:rPr lang="fr-BE" sz="1600" dirty="0" smtClean="0"/>
            <a:t>Accélérer son 1er service</a:t>
          </a:r>
          <a:endParaRPr lang="fr-BE" sz="1600" dirty="0"/>
        </a:p>
      </dgm:t>
    </dgm:pt>
    <dgm:pt modelId="{147BDE37-A443-4568-BE88-871D80EFDB9F}" type="parTrans" cxnId="{5251E878-B939-4907-ADEE-E58504345C8F}">
      <dgm:prSet/>
      <dgm:spPr/>
      <dgm:t>
        <a:bodyPr/>
        <a:lstStyle/>
        <a:p>
          <a:endParaRPr lang="fr-BE"/>
        </a:p>
      </dgm:t>
    </dgm:pt>
    <dgm:pt modelId="{84C5C57E-8DBC-462A-9E1B-95C7D20CC3D1}" type="sibTrans" cxnId="{5251E878-B939-4907-ADEE-E58504345C8F}">
      <dgm:prSet/>
      <dgm:spPr/>
      <dgm:t>
        <a:bodyPr/>
        <a:lstStyle/>
        <a:p>
          <a:endParaRPr lang="fr-BE"/>
        </a:p>
      </dgm:t>
    </dgm:pt>
    <dgm:pt modelId="{73ABFD53-2D7A-4F16-A7A3-8A411A9F005F}">
      <dgm:prSet phldrT="[Texte]" custT="1"/>
      <dgm:spPr/>
      <dgm:t>
        <a:bodyPr anchor="ctr"/>
        <a:lstStyle/>
        <a:p>
          <a:r>
            <a:rPr lang="fr-BE" sz="1600" dirty="0" smtClean="0"/>
            <a:t>Attaquer au retour sur service faible</a:t>
          </a:r>
          <a:endParaRPr lang="fr-BE" sz="1600" dirty="0"/>
        </a:p>
      </dgm:t>
    </dgm:pt>
    <dgm:pt modelId="{30A825D2-DE6F-4530-9E64-7FC8F96EDD5C}" type="parTrans" cxnId="{A0EDE2F6-7EDD-4306-9D17-F4FEAF3DA3A1}">
      <dgm:prSet/>
      <dgm:spPr/>
      <dgm:t>
        <a:bodyPr/>
        <a:lstStyle/>
        <a:p>
          <a:endParaRPr lang="fr-BE"/>
        </a:p>
      </dgm:t>
    </dgm:pt>
    <dgm:pt modelId="{323A7721-B41C-4E16-A639-33E9C8606134}" type="sibTrans" cxnId="{A0EDE2F6-7EDD-4306-9D17-F4FEAF3DA3A1}">
      <dgm:prSet/>
      <dgm:spPr/>
      <dgm:t>
        <a:bodyPr/>
        <a:lstStyle/>
        <a:p>
          <a:endParaRPr lang="fr-BE"/>
        </a:p>
      </dgm:t>
    </dgm:pt>
    <dgm:pt modelId="{A2AE075D-826C-4CE4-AAE1-0768D21711AA}">
      <dgm:prSet phldrT="[Texte]" custT="1"/>
      <dgm:spPr/>
      <dgm:t>
        <a:bodyPr anchor="ctr"/>
        <a:lstStyle/>
        <a:p>
          <a:r>
            <a:rPr lang="fr-BE" sz="1600" dirty="0" smtClean="0"/>
            <a:t>Utiliser son coup fort</a:t>
          </a:r>
          <a:endParaRPr lang="fr-BE" sz="1600" dirty="0"/>
        </a:p>
      </dgm:t>
    </dgm:pt>
    <dgm:pt modelId="{3814A710-6245-4660-BEE3-4666C96FABB1}" type="parTrans" cxnId="{2C639E51-67F7-4FDD-8F9D-B6F5F80F51C8}">
      <dgm:prSet/>
      <dgm:spPr/>
      <dgm:t>
        <a:bodyPr/>
        <a:lstStyle/>
        <a:p>
          <a:endParaRPr lang="fr-BE"/>
        </a:p>
      </dgm:t>
    </dgm:pt>
    <dgm:pt modelId="{2D7E6179-4DD4-4E1B-9357-5FCD6B177CA0}" type="sibTrans" cxnId="{2C639E51-67F7-4FDD-8F9D-B6F5F80F51C8}">
      <dgm:prSet/>
      <dgm:spPr/>
      <dgm:t>
        <a:bodyPr/>
        <a:lstStyle/>
        <a:p>
          <a:endParaRPr lang="fr-BE"/>
        </a:p>
      </dgm:t>
    </dgm:pt>
    <dgm:pt modelId="{42866BC1-95A8-4AD1-9F98-D5F7F8B9F11A}">
      <dgm:prSet phldrT="[Texte]" custT="1"/>
      <dgm:spPr/>
      <dgm:t>
        <a:bodyPr anchor="ctr"/>
        <a:lstStyle/>
        <a:p>
          <a:r>
            <a:rPr lang="fr-BE" sz="1600" dirty="0" smtClean="0"/>
            <a:t>Se protéger sur son 2ème service</a:t>
          </a:r>
          <a:endParaRPr lang="fr-BE" sz="1600" dirty="0"/>
        </a:p>
      </dgm:t>
    </dgm:pt>
    <dgm:pt modelId="{6DA81A00-6060-415D-B01F-324F8BBAC736}" type="parTrans" cxnId="{FE7A9208-5C21-4166-87B6-43395D9B74DC}">
      <dgm:prSet/>
      <dgm:spPr/>
      <dgm:t>
        <a:bodyPr/>
        <a:lstStyle/>
        <a:p>
          <a:endParaRPr lang="fr-BE"/>
        </a:p>
      </dgm:t>
    </dgm:pt>
    <dgm:pt modelId="{3B4BC25C-14DD-4660-BD62-CE2A52A33DD5}" type="sibTrans" cxnId="{FE7A9208-5C21-4166-87B6-43395D9B74DC}">
      <dgm:prSet/>
      <dgm:spPr/>
      <dgm:t>
        <a:bodyPr/>
        <a:lstStyle/>
        <a:p>
          <a:endParaRPr lang="fr-BE"/>
        </a:p>
      </dgm:t>
    </dgm:pt>
    <dgm:pt modelId="{F79991D4-D708-4B6F-9846-1113744853F7}" type="pres">
      <dgm:prSet presAssocID="{1E9BA332-5153-4169-BF8A-C314C5C65DF9}" presName="diagram" presStyleCnt="0">
        <dgm:presLayoutVars>
          <dgm:dir/>
          <dgm:animLvl val="lvl"/>
          <dgm:resizeHandles val="exact"/>
        </dgm:presLayoutVars>
      </dgm:prSet>
      <dgm:spPr/>
      <dgm:t>
        <a:bodyPr/>
        <a:lstStyle/>
        <a:p>
          <a:endParaRPr lang="fr-FR"/>
        </a:p>
      </dgm:t>
    </dgm:pt>
    <dgm:pt modelId="{51144DB0-59BD-45FA-B86F-0A071DD81771}" type="pres">
      <dgm:prSet presAssocID="{51FE95E5-BA61-4689-95AF-F95265493490}" presName="compNode" presStyleCnt="0"/>
      <dgm:spPr/>
    </dgm:pt>
    <dgm:pt modelId="{80F78BFE-4507-4776-AD7E-F19CA7AFD844}" type="pres">
      <dgm:prSet presAssocID="{51FE95E5-BA61-4689-95AF-F95265493490}" presName="childRect" presStyleLbl="bgAcc1" presStyleIdx="0" presStyleCnt="2" custScaleX="103013" custScaleY="136670" custLinFactNeighborY="-20076">
        <dgm:presLayoutVars>
          <dgm:bulletEnabled val="1"/>
        </dgm:presLayoutVars>
      </dgm:prSet>
      <dgm:spPr/>
      <dgm:t>
        <a:bodyPr/>
        <a:lstStyle/>
        <a:p>
          <a:endParaRPr lang="fr-BE"/>
        </a:p>
      </dgm:t>
    </dgm:pt>
    <dgm:pt modelId="{5DABB46E-9026-4B6B-A746-6A149BB09556}" type="pres">
      <dgm:prSet presAssocID="{51FE95E5-BA61-4689-95AF-F95265493490}" presName="parentText" presStyleLbl="node1" presStyleIdx="0" presStyleCnt="0">
        <dgm:presLayoutVars>
          <dgm:chMax val="0"/>
          <dgm:bulletEnabled val="1"/>
        </dgm:presLayoutVars>
      </dgm:prSet>
      <dgm:spPr/>
      <dgm:t>
        <a:bodyPr/>
        <a:lstStyle/>
        <a:p>
          <a:endParaRPr lang="fr-BE"/>
        </a:p>
      </dgm:t>
    </dgm:pt>
    <dgm:pt modelId="{D6694809-919E-441E-94EF-FBEE8F8D22FA}" type="pres">
      <dgm:prSet presAssocID="{51FE95E5-BA61-4689-95AF-F95265493490}" presName="parentRect" presStyleLbl="alignNode1" presStyleIdx="0" presStyleCnt="2" custScaleX="103013" custScaleY="91649"/>
      <dgm:spPr/>
      <dgm:t>
        <a:bodyPr/>
        <a:lstStyle/>
        <a:p>
          <a:endParaRPr lang="fr-BE"/>
        </a:p>
      </dgm:t>
    </dgm:pt>
    <dgm:pt modelId="{52DFDD72-5236-4890-BF3A-F48EBE55DC4F}" type="pres">
      <dgm:prSet presAssocID="{51FE95E5-BA61-4689-95AF-F95265493490}" presName="adorn" presStyleLbl="fgAccFollowNode1" presStyleIdx="0" presStyleCnt="2" custScaleX="110158"/>
      <dgm:spPr>
        <a:prstGeom prst="roundRect">
          <a:avLst/>
        </a:prstGeom>
        <a:blipFill rotWithShape="0">
          <a:blip xmlns:r="http://schemas.openxmlformats.org/officeDocument/2006/relationships" r:embed="rId1"/>
          <a:stretch>
            <a:fillRect/>
          </a:stretch>
        </a:blipFill>
      </dgm:spPr>
    </dgm:pt>
    <dgm:pt modelId="{98A3A750-867E-426B-AD32-3727E074028C}" type="pres">
      <dgm:prSet presAssocID="{58A0634C-131C-4DAB-B5B5-F907FAF35627}" presName="sibTrans" presStyleLbl="sibTrans2D1" presStyleIdx="0" presStyleCnt="0"/>
      <dgm:spPr/>
      <dgm:t>
        <a:bodyPr/>
        <a:lstStyle/>
        <a:p>
          <a:endParaRPr lang="fr-FR"/>
        </a:p>
      </dgm:t>
    </dgm:pt>
    <dgm:pt modelId="{A28CD384-1030-4489-925C-F2E9CEC9838F}" type="pres">
      <dgm:prSet presAssocID="{F10B67A8-51C7-475B-8937-08839CB061E3}" presName="compNode" presStyleCnt="0"/>
      <dgm:spPr/>
    </dgm:pt>
    <dgm:pt modelId="{A03E10F7-EB66-464E-9573-DAD54A619096}" type="pres">
      <dgm:prSet presAssocID="{F10B67A8-51C7-475B-8937-08839CB061E3}" presName="childRect" presStyleLbl="bgAcc1" presStyleIdx="1" presStyleCnt="2" custScaleX="103013" custScaleY="136670" custLinFactNeighborY="-20076">
        <dgm:presLayoutVars>
          <dgm:bulletEnabled val="1"/>
        </dgm:presLayoutVars>
      </dgm:prSet>
      <dgm:spPr/>
      <dgm:t>
        <a:bodyPr/>
        <a:lstStyle/>
        <a:p>
          <a:endParaRPr lang="fr-BE"/>
        </a:p>
      </dgm:t>
    </dgm:pt>
    <dgm:pt modelId="{F7990DD7-30C3-4504-A7F2-63F128A63A1E}" type="pres">
      <dgm:prSet presAssocID="{F10B67A8-51C7-475B-8937-08839CB061E3}" presName="parentText" presStyleLbl="node1" presStyleIdx="0" presStyleCnt="0">
        <dgm:presLayoutVars>
          <dgm:chMax val="0"/>
          <dgm:bulletEnabled val="1"/>
        </dgm:presLayoutVars>
      </dgm:prSet>
      <dgm:spPr/>
      <dgm:t>
        <a:bodyPr/>
        <a:lstStyle/>
        <a:p>
          <a:endParaRPr lang="fr-BE"/>
        </a:p>
      </dgm:t>
    </dgm:pt>
    <dgm:pt modelId="{2BA11EA4-5884-40DA-9611-FDC0C9A34C1E}" type="pres">
      <dgm:prSet presAssocID="{F10B67A8-51C7-475B-8937-08839CB061E3}" presName="parentRect" presStyleLbl="alignNode1" presStyleIdx="1" presStyleCnt="2" custScaleX="103013" custScaleY="91649"/>
      <dgm:spPr/>
      <dgm:t>
        <a:bodyPr/>
        <a:lstStyle/>
        <a:p>
          <a:endParaRPr lang="fr-BE"/>
        </a:p>
      </dgm:t>
    </dgm:pt>
    <dgm:pt modelId="{886F7E19-E438-478A-B270-FCE49D12D07C}" type="pres">
      <dgm:prSet presAssocID="{F10B67A8-51C7-475B-8937-08839CB061E3}" presName="adorn" presStyleLbl="fgAccFollowNode1" presStyleIdx="1" presStyleCnt="2" custScaleX="110158"/>
      <dgm:spPr>
        <a:prstGeom prst="roundRect">
          <a:avLst/>
        </a:prstGeom>
        <a:blipFill rotWithShape="0">
          <a:blip xmlns:r="http://schemas.openxmlformats.org/officeDocument/2006/relationships" r:embed="rId2"/>
          <a:stretch>
            <a:fillRect/>
          </a:stretch>
        </a:blipFill>
      </dgm:spPr>
    </dgm:pt>
  </dgm:ptLst>
  <dgm:cxnLst>
    <dgm:cxn modelId="{A0EDE2F6-7EDD-4306-9D17-F4FEAF3DA3A1}" srcId="{51FE95E5-BA61-4689-95AF-F95265493490}" destId="{73ABFD53-2D7A-4F16-A7A3-8A411A9F005F}" srcOrd="4" destOrd="0" parTransId="{30A825D2-DE6F-4530-9E64-7FC8F96EDD5C}" sibTransId="{323A7721-B41C-4E16-A639-33E9C8606134}"/>
    <dgm:cxn modelId="{5D4D46AD-810F-40FB-940B-AD17233E7A6E}" srcId="{51FE95E5-BA61-4689-95AF-F95265493490}" destId="{D642DFF1-578C-40AA-8985-3540117F8C2E}" srcOrd="0" destOrd="0" parTransId="{36F93F25-4EB1-4DB8-B24F-F5366FE9FEB9}" sibTransId="{EA0D4563-1DD5-4E56-8DFB-65423CDF90E0}"/>
    <dgm:cxn modelId="{FFE637C3-A51C-4D76-BE89-41E4210D7C97}" type="presOf" srcId="{D642DFF1-578C-40AA-8985-3540117F8C2E}" destId="{80F78BFE-4507-4776-AD7E-F19CA7AFD844}" srcOrd="0" destOrd="0" presId="urn:microsoft.com/office/officeart/2005/8/layout/bList2#4"/>
    <dgm:cxn modelId="{FE7A9208-5C21-4166-87B6-43395D9B74DC}" srcId="{F10B67A8-51C7-475B-8937-08839CB061E3}" destId="{42866BC1-95A8-4AD1-9F98-D5F7F8B9F11A}" srcOrd="2" destOrd="0" parTransId="{6DA81A00-6060-415D-B01F-324F8BBAC736}" sibTransId="{3B4BC25C-14DD-4660-BD62-CE2A52A33DD5}"/>
    <dgm:cxn modelId="{C743F2F1-9048-4C2D-9DD0-5CBDC1155D9A}" type="presOf" srcId="{A2AE075D-826C-4CE4-AAE1-0768D21711AA}" destId="{A03E10F7-EB66-464E-9573-DAD54A619096}" srcOrd="0" destOrd="1" presId="urn:microsoft.com/office/officeart/2005/8/layout/bList2#4"/>
    <dgm:cxn modelId="{64FE2C17-8A18-425E-91A9-B48E929E945E}" type="presOf" srcId="{73ABFD53-2D7A-4F16-A7A3-8A411A9F005F}" destId="{80F78BFE-4507-4776-AD7E-F19CA7AFD844}" srcOrd="0" destOrd="4" presId="urn:microsoft.com/office/officeart/2005/8/layout/bList2#4"/>
    <dgm:cxn modelId="{6E7E75A9-15E3-4E10-B309-4FC75140A287}" srcId="{51FE95E5-BA61-4689-95AF-F95265493490}" destId="{C48E3ACE-DB97-4C33-92AB-67B19B823623}" srcOrd="1" destOrd="0" parTransId="{B58012F7-ACBF-491F-95B6-4AD23E53DA9E}" sibTransId="{8F9B3958-E04B-445D-8F35-FF223421AE9C}"/>
    <dgm:cxn modelId="{635237C7-A974-4C97-B4F5-0B3163B55730}" type="presOf" srcId="{58A0634C-131C-4DAB-B5B5-F907FAF35627}" destId="{98A3A750-867E-426B-AD32-3727E074028C}" srcOrd="0" destOrd="0" presId="urn:microsoft.com/office/officeart/2005/8/layout/bList2#4"/>
    <dgm:cxn modelId="{A00C32D3-0BB8-412F-9AC5-6691DED3EDF0}" type="presOf" srcId="{51FE95E5-BA61-4689-95AF-F95265493490}" destId="{D6694809-919E-441E-94EF-FBEE8F8D22FA}" srcOrd="1" destOrd="0" presId="urn:microsoft.com/office/officeart/2005/8/layout/bList2#4"/>
    <dgm:cxn modelId="{B9D4740B-F865-4E20-9E67-961A3D96A670}" srcId="{1E9BA332-5153-4169-BF8A-C314C5C65DF9}" destId="{51FE95E5-BA61-4689-95AF-F95265493490}" srcOrd="0" destOrd="0" parTransId="{95615F79-DB1E-4FC0-99DD-10FD1086AC54}" sibTransId="{58A0634C-131C-4DAB-B5B5-F907FAF35627}"/>
    <dgm:cxn modelId="{DD2D36AD-E24A-4E7C-8645-DB31A83CD43E}" type="presOf" srcId="{F10B67A8-51C7-475B-8937-08839CB061E3}" destId="{2BA11EA4-5884-40DA-9611-FDC0C9A34C1E}" srcOrd="1" destOrd="0" presId="urn:microsoft.com/office/officeart/2005/8/layout/bList2#4"/>
    <dgm:cxn modelId="{5251E878-B939-4907-ADEE-E58504345C8F}" srcId="{51FE95E5-BA61-4689-95AF-F95265493490}" destId="{60AC652C-779F-49A2-A423-A99BEFD7F1A4}" srcOrd="3" destOrd="0" parTransId="{147BDE37-A443-4568-BE88-871D80EFDB9F}" sibTransId="{84C5C57E-8DBC-462A-9E1B-95C7D20CC3D1}"/>
    <dgm:cxn modelId="{F47F2D77-8E09-4A88-86B1-D7F7D81CDC00}" srcId="{1E9BA332-5153-4169-BF8A-C314C5C65DF9}" destId="{F10B67A8-51C7-475B-8937-08839CB061E3}" srcOrd="1" destOrd="0" parTransId="{CDD91AEA-A3F1-4A61-9B6B-608D273AF20A}" sibTransId="{2FF5D296-556C-4452-9206-ABA6CB37341D}"/>
    <dgm:cxn modelId="{16BCD76C-B006-4AEA-96ED-3C06638D46D2}" type="presOf" srcId="{5A97F24C-40F3-4B96-96DE-2C722876BA81}" destId="{A03E10F7-EB66-464E-9573-DAD54A619096}" srcOrd="0" destOrd="0" presId="urn:microsoft.com/office/officeart/2005/8/layout/bList2#4"/>
    <dgm:cxn modelId="{B48EA10B-E148-45E9-A581-8D221A64DCAD}" type="presOf" srcId="{60AC652C-779F-49A2-A423-A99BEFD7F1A4}" destId="{80F78BFE-4507-4776-AD7E-F19CA7AFD844}" srcOrd="0" destOrd="3" presId="urn:microsoft.com/office/officeart/2005/8/layout/bList2#4"/>
    <dgm:cxn modelId="{8B473D5A-A5FC-4A72-B40C-40E878FF9E16}" type="presOf" srcId="{D71BE568-A72B-4FCE-855E-34A48B2AA36A}" destId="{80F78BFE-4507-4776-AD7E-F19CA7AFD844}" srcOrd="0" destOrd="2" presId="urn:microsoft.com/office/officeart/2005/8/layout/bList2#4"/>
    <dgm:cxn modelId="{760D147B-06FB-48C6-AFC8-709BB05DD0CF}" type="presOf" srcId="{C48E3ACE-DB97-4C33-92AB-67B19B823623}" destId="{80F78BFE-4507-4776-AD7E-F19CA7AFD844}" srcOrd="0" destOrd="1" presId="urn:microsoft.com/office/officeart/2005/8/layout/bList2#4"/>
    <dgm:cxn modelId="{3EC5D9AA-88F5-4F77-BDCE-46FC912EB125}" srcId="{51FE95E5-BA61-4689-95AF-F95265493490}" destId="{D71BE568-A72B-4FCE-855E-34A48B2AA36A}" srcOrd="2" destOrd="0" parTransId="{C4CAF30B-364E-44C3-8C8E-42838A9C21C0}" sibTransId="{AFD2DF3F-E0C2-4BF1-A41D-DB5C8752D449}"/>
    <dgm:cxn modelId="{DF015F4E-8CFB-4543-B4A2-9A3A0046E459}" type="presOf" srcId="{51FE95E5-BA61-4689-95AF-F95265493490}" destId="{5DABB46E-9026-4B6B-A746-6A149BB09556}" srcOrd="0" destOrd="0" presId="urn:microsoft.com/office/officeart/2005/8/layout/bList2#4"/>
    <dgm:cxn modelId="{5F751E53-3129-4A66-AF2F-37E1FBBCB211}" srcId="{F10B67A8-51C7-475B-8937-08839CB061E3}" destId="{5A97F24C-40F3-4B96-96DE-2C722876BA81}" srcOrd="0" destOrd="0" parTransId="{0377BA59-2A9C-4AD1-8C56-ABCA6DD15DCD}" sibTransId="{2AA5BD4B-8044-40E4-9AA4-120449F4D98B}"/>
    <dgm:cxn modelId="{6F98C993-B50E-4950-92EC-8564D06F1337}" type="presOf" srcId="{42866BC1-95A8-4AD1-9F98-D5F7F8B9F11A}" destId="{A03E10F7-EB66-464E-9573-DAD54A619096}" srcOrd="0" destOrd="2" presId="urn:microsoft.com/office/officeart/2005/8/layout/bList2#4"/>
    <dgm:cxn modelId="{AAD21713-758D-4250-9D43-095B39B75138}" type="presOf" srcId="{F10B67A8-51C7-475B-8937-08839CB061E3}" destId="{F7990DD7-30C3-4504-A7F2-63F128A63A1E}" srcOrd="0" destOrd="0" presId="urn:microsoft.com/office/officeart/2005/8/layout/bList2#4"/>
    <dgm:cxn modelId="{2C639E51-67F7-4FDD-8F9D-B6F5F80F51C8}" srcId="{F10B67A8-51C7-475B-8937-08839CB061E3}" destId="{A2AE075D-826C-4CE4-AAE1-0768D21711AA}" srcOrd="1" destOrd="0" parTransId="{3814A710-6245-4660-BEE3-4666C96FABB1}" sibTransId="{2D7E6179-4DD4-4E1B-9357-5FCD6B177CA0}"/>
    <dgm:cxn modelId="{47AB93C1-3415-460A-A842-1B6CDF171C8A}" type="presOf" srcId="{1E9BA332-5153-4169-BF8A-C314C5C65DF9}" destId="{F79991D4-D708-4B6F-9846-1113744853F7}" srcOrd="0" destOrd="0" presId="urn:microsoft.com/office/officeart/2005/8/layout/bList2#4"/>
    <dgm:cxn modelId="{43BF69C5-54C8-4F6D-B505-8F260DDE17E0}" type="presParOf" srcId="{F79991D4-D708-4B6F-9846-1113744853F7}" destId="{51144DB0-59BD-45FA-B86F-0A071DD81771}" srcOrd="0" destOrd="0" presId="urn:microsoft.com/office/officeart/2005/8/layout/bList2#4"/>
    <dgm:cxn modelId="{C410096B-9272-4A2D-8065-27DEFDE07EDD}" type="presParOf" srcId="{51144DB0-59BD-45FA-B86F-0A071DD81771}" destId="{80F78BFE-4507-4776-AD7E-F19CA7AFD844}" srcOrd="0" destOrd="0" presId="urn:microsoft.com/office/officeart/2005/8/layout/bList2#4"/>
    <dgm:cxn modelId="{F363140F-ECA5-4413-BC81-8E8A98823A3B}" type="presParOf" srcId="{51144DB0-59BD-45FA-B86F-0A071DD81771}" destId="{5DABB46E-9026-4B6B-A746-6A149BB09556}" srcOrd="1" destOrd="0" presId="urn:microsoft.com/office/officeart/2005/8/layout/bList2#4"/>
    <dgm:cxn modelId="{A8303B9C-0EF1-437E-8776-40D9970C8C38}" type="presParOf" srcId="{51144DB0-59BD-45FA-B86F-0A071DD81771}" destId="{D6694809-919E-441E-94EF-FBEE8F8D22FA}" srcOrd="2" destOrd="0" presId="urn:microsoft.com/office/officeart/2005/8/layout/bList2#4"/>
    <dgm:cxn modelId="{107F30D0-F970-4B34-B686-39E8542E6B36}" type="presParOf" srcId="{51144DB0-59BD-45FA-B86F-0A071DD81771}" destId="{52DFDD72-5236-4890-BF3A-F48EBE55DC4F}" srcOrd="3" destOrd="0" presId="urn:microsoft.com/office/officeart/2005/8/layout/bList2#4"/>
    <dgm:cxn modelId="{BB96BAFE-C4A5-40D5-9FDE-E7F6752765BE}" type="presParOf" srcId="{F79991D4-D708-4B6F-9846-1113744853F7}" destId="{98A3A750-867E-426B-AD32-3727E074028C}" srcOrd="1" destOrd="0" presId="urn:microsoft.com/office/officeart/2005/8/layout/bList2#4"/>
    <dgm:cxn modelId="{C84F440D-B004-42C8-838D-3BDE85C3F0C4}" type="presParOf" srcId="{F79991D4-D708-4B6F-9846-1113744853F7}" destId="{A28CD384-1030-4489-925C-F2E9CEC9838F}" srcOrd="2" destOrd="0" presId="urn:microsoft.com/office/officeart/2005/8/layout/bList2#4"/>
    <dgm:cxn modelId="{762BAF8F-0E5D-4597-9F4C-DEBFFE53245F}" type="presParOf" srcId="{A28CD384-1030-4489-925C-F2E9CEC9838F}" destId="{A03E10F7-EB66-464E-9573-DAD54A619096}" srcOrd="0" destOrd="0" presId="urn:microsoft.com/office/officeart/2005/8/layout/bList2#4"/>
    <dgm:cxn modelId="{F40F7936-1AB6-47A4-9B19-60A1D41709F1}" type="presParOf" srcId="{A28CD384-1030-4489-925C-F2E9CEC9838F}" destId="{F7990DD7-30C3-4504-A7F2-63F128A63A1E}" srcOrd="1" destOrd="0" presId="urn:microsoft.com/office/officeart/2005/8/layout/bList2#4"/>
    <dgm:cxn modelId="{A785FB82-A4F1-47F9-8FF4-18FBAC3E0338}" type="presParOf" srcId="{A28CD384-1030-4489-925C-F2E9CEC9838F}" destId="{2BA11EA4-5884-40DA-9611-FDC0C9A34C1E}" srcOrd="2" destOrd="0" presId="urn:microsoft.com/office/officeart/2005/8/layout/bList2#4"/>
    <dgm:cxn modelId="{6817504D-E695-4660-ADD9-D843333D073B}" type="presParOf" srcId="{A28CD384-1030-4489-925C-F2E9CEC9838F}" destId="{886F7E19-E438-478A-B270-FCE49D12D07C}" srcOrd="3" destOrd="0" presId="urn:microsoft.com/office/officeart/2005/8/layout/bList2#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86F781-704C-454D-BE11-D2BD7D56B1BB}" type="doc">
      <dgm:prSet loTypeId="urn:microsoft.com/office/officeart/2005/8/layout/hList6" loCatId="list" qsTypeId="urn:microsoft.com/office/officeart/2005/8/quickstyle/3d2#1" qsCatId="3D" csTypeId="urn:microsoft.com/office/officeart/2005/8/colors/colorful4" csCatId="colorful" phldr="1"/>
      <dgm:spPr/>
      <dgm:t>
        <a:bodyPr/>
        <a:lstStyle/>
        <a:p>
          <a:endParaRPr lang="en-US"/>
        </a:p>
      </dgm:t>
    </dgm:pt>
    <dgm:pt modelId="{4D5EB2AF-077D-4542-BB5D-535499E0ACC9}">
      <dgm:prSet phldrT="[Text]" custT="1"/>
      <dgm:spPr/>
      <dgm:t>
        <a:bodyPr anchor="ctr" anchorCtr="0"/>
        <a:lstStyle/>
        <a:p>
          <a:endParaRPr lang="en-US" sz="2800" dirty="0" smtClean="0">
            <a:latin typeface="Tw Cen MT Condensed" pitchFamily="34" charset="0"/>
          </a:endParaRPr>
        </a:p>
        <a:p>
          <a:r>
            <a:rPr lang="en-US" sz="2800" dirty="0" smtClean="0">
              <a:latin typeface="Tw Cen MT Condensed" pitchFamily="34" charset="0"/>
            </a:rPr>
            <a:t>NON MIXITE</a:t>
          </a:r>
          <a:endParaRPr lang="en-US" sz="2800" dirty="0">
            <a:latin typeface="Tw Cen MT Condensed" pitchFamily="34" charset="0"/>
          </a:endParaRPr>
        </a:p>
      </dgm:t>
    </dgm:pt>
    <dgm:pt modelId="{7E288A60-6DB8-441F-9CE0-F5D247CD384D}" type="parTrans" cxnId="{702E6E05-21D9-4550-B279-03BBD21370E5}">
      <dgm:prSet/>
      <dgm:spPr/>
      <dgm:t>
        <a:bodyPr/>
        <a:lstStyle/>
        <a:p>
          <a:endParaRPr lang="en-US">
            <a:latin typeface="Tw Cen MT Condensed" pitchFamily="34" charset="0"/>
          </a:endParaRPr>
        </a:p>
      </dgm:t>
    </dgm:pt>
    <dgm:pt modelId="{B6880152-C9D7-4662-951D-CBBA7A43D00B}" type="sibTrans" cxnId="{702E6E05-21D9-4550-B279-03BBD21370E5}">
      <dgm:prSet/>
      <dgm:spPr/>
      <dgm:t>
        <a:bodyPr/>
        <a:lstStyle/>
        <a:p>
          <a:endParaRPr lang="en-US">
            <a:latin typeface="Tw Cen MT Condensed" pitchFamily="34" charset="0"/>
          </a:endParaRPr>
        </a:p>
      </dgm:t>
    </dgm:pt>
    <dgm:pt modelId="{2CBD8AB0-34CF-4915-B4C0-55A9A0B3698A}">
      <dgm:prSet phldrT="[Text]" custT="1"/>
      <dgm:spPr/>
      <dgm:t>
        <a:bodyPr anchor="ctr" anchorCtr="0"/>
        <a:lstStyle/>
        <a:p>
          <a:r>
            <a:rPr lang="en-US" sz="2800" dirty="0" smtClean="0">
              <a:latin typeface="Tw Cen MT Condensed" pitchFamily="34" charset="0"/>
            </a:rPr>
            <a:t>PETITS COMITES CHEZ LES FILLES</a:t>
          </a:r>
        </a:p>
      </dgm:t>
    </dgm:pt>
    <dgm:pt modelId="{7AD6FA76-4D86-450B-A09B-062375C168E2}" type="parTrans" cxnId="{8A069F37-45EF-4BC3-A8E6-F1430E041DC9}">
      <dgm:prSet/>
      <dgm:spPr/>
      <dgm:t>
        <a:bodyPr/>
        <a:lstStyle/>
        <a:p>
          <a:endParaRPr lang="en-US">
            <a:latin typeface="Tw Cen MT Condensed" pitchFamily="34" charset="0"/>
          </a:endParaRPr>
        </a:p>
      </dgm:t>
    </dgm:pt>
    <dgm:pt modelId="{EA2FDEAB-07CA-4562-BAF4-DEB1AC6BD60E}" type="sibTrans" cxnId="{8A069F37-45EF-4BC3-A8E6-F1430E041DC9}">
      <dgm:prSet/>
      <dgm:spPr/>
      <dgm:t>
        <a:bodyPr/>
        <a:lstStyle/>
        <a:p>
          <a:endParaRPr lang="en-US">
            <a:latin typeface="Tw Cen MT Condensed" pitchFamily="34" charset="0"/>
          </a:endParaRPr>
        </a:p>
      </dgm:t>
    </dgm:pt>
    <dgm:pt modelId="{B8C20196-3C50-45A5-8253-DA1BE32D3D34}">
      <dgm:prSet phldrT="[Text]" custT="1"/>
      <dgm:spPr/>
      <dgm:t>
        <a:bodyPr anchor="ctr" anchorCtr="0"/>
        <a:lstStyle/>
        <a:p>
          <a:r>
            <a:rPr lang="en-US" sz="2800" dirty="0" smtClean="0">
              <a:latin typeface="Tw Cen MT Condensed" pitchFamily="34" charset="0"/>
            </a:rPr>
            <a:t>OPPOSITION POUR LES GARCONS </a:t>
          </a:r>
          <a:endParaRPr lang="en-US" sz="2800" dirty="0">
            <a:latin typeface="Tw Cen MT Condensed" pitchFamily="34" charset="0"/>
          </a:endParaRPr>
        </a:p>
      </dgm:t>
    </dgm:pt>
    <dgm:pt modelId="{F7AB0B72-42CA-4D46-A23E-FCFF830E3E1B}" type="parTrans" cxnId="{6A93E31C-5E3D-4C16-BFFF-A52EDB1DC297}">
      <dgm:prSet/>
      <dgm:spPr/>
      <dgm:t>
        <a:bodyPr/>
        <a:lstStyle/>
        <a:p>
          <a:endParaRPr lang="en-US">
            <a:latin typeface="Tw Cen MT Condensed" pitchFamily="34" charset="0"/>
          </a:endParaRPr>
        </a:p>
      </dgm:t>
    </dgm:pt>
    <dgm:pt modelId="{8E67E7C8-356F-4AEF-9683-A2FB05C2EB78}" type="sibTrans" cxnId="{6A93E31C-5E3D-4C16-BFFF-A52EDB1DC297}">
      <dgm:prSet/>
      <dgm:spPr/>
      <dgm:t>
        <a:bodyPr/>
        <a:lstStyle/>
        <a:p>
          <a:endParaRPr lang="en-US">
            <a:latin typeface="Tw Cen MT Condensed" pitchFamily="34" charset="0"/>
          </a:endParaRPr>
        </a:p>
      </dgm:t>
    </dgm:pt>
    <dgm:pt modelId="{372BDF82-A7AA-4383-B5CC-67C31F4C7A26}">
      <dgm:prSet phldrT="[Text]" custT="1"/>
      <dgm:spPr/>
      <dgm:t>
        <a:bodyPr anchor="ctr" anchorCtr="0"/>
        <a:lstStyle/>
        <a:p>
          <a:r>
            <a:rPr lang="en-US" sz="2800" dirty="0" smtClean="0">
              <a:latin typeface="Tw Cen MT Condensed" pitchFamily="34" charset="0"/>
            </a:rPr>
            <a:t>DYNAMIQUE CHEZ LES GARCONS</a:t>
          </a:r>
        </a:p>
      </dgm:t>
    </dgm:pt>
    <dgm:pt modelId="{35C24B3E-109D-4D04-B309-B618338E8F1F}" type="parTrans" cxnId="{F5DED375-BC28-4B9A-A4F5-DA45BC82297D}">
      <dgm:prSet/>
      <dgm:spPr/>
      <dgm:t>
        <a:bodyPr/>
        <a:lstStyle/>
        <a:p>
          <a:endParaRPr lang="en-US">
            <a:latin typeface="Tw Cen MT Condensed" pitchFamily="34" charset="0"/>
          </a:endParaRPr>
        </a:p>
      </dgm:t>
    </dgm:pt>
    <dgm:pt modelId="{4EEE8603-9B42-4E78-83CB-313B0F877855}" type="sibTrans" cxnId="{F5DED375-BC28-4B9A-A4F5-DA45BC82297D}">
      <dgm:prSet/>
      <dgm:spPr/>
      <dgm:t>
        <a:bodyPr/>
        <a:lstStyle/>
        <a:p>
          <a:endParaRPr lang="en-US">
            <a:latin typeface="Tw Cen MT Condensed" pitchFamily="34" charset="0"/>
          </a:endParaRPr>
        </a:p>
      </dgm:t>
    </dgm:pt>
    <dgm:pt modelId="{8139AEBC-817E-4EE9-ABEF-B20C9B8E6B75}" type="pres">
      <dgm:prSet presAssocID="{2F86F781-704C-454D-BE11-D2BD7D56B1BB}" presName="Name0" presStyleCnt="0">
        <dgm:presLayoutVars>
          <dgm:dir/>
          <dgm:resizeHandles val="exact"/>
        </dgm:presLayoutVars>
      </dgm:prSet>
      <dgm:spPr/>
      <dgm:t>
        <a:bodyPr/>
        <a:lstStyle/>
        <a:p>
          <a:endParaRPr lang="en-US"/>
        </a:p>
      </dgm:t>
    </dgm:pt>
    <dgm:pt modelId="{E789E225-4415-4192-B50B-602DB591CBA2}" type="pres">
      <dgm:prSet presAssocID="{4D5EB2AF-077D-4542-BB5D-535499E0ACC9}" presName="node" presStyleLbl="node1" presStyleIdx="0" presStyleCnt="4" custLinFactNeighborY="0">
        <dgm:presLayoutVars>
          <dgm:bulletEnabled val="1"/>
        </dgm:presLayoutVars>
      </dgm:prSet>
      <dgm:spPr/>
      <dgm:t>
        <a:bodyPr/>
        <a:lstStyle/>
        <a:p>
          <a:endParaRPr lang="en-US"/>
        </a:p>
      </dgm:t>
    </dgm:pt>
    <dgm:pt modelId="{04BA73F2-4918-459F-A8C5-67E3B210AD1A}" type="pres">
      <dgm:prSet presAssocID="{B6880152-C9D7-4662-951D-CBBA7A43D00B}" presName="sibTrans" presStyleCnt="0"/>
      <dgm:spPr/>
      <dgm:t>
        <a:bodyPr/>
        <a:lstStyle/>
        <a:p>
          <a:endParaRPr lang="fr-FR"/>
        </a:p>
      </dgm:t>
    </dgm:pt>
    <dgm:pt modelId="{1EB62D43-4E38-49DB-8E30-7C0D6038ACCD}" type="pres">
      <dgm:prSet presAssocID="{2CBD8AB0-34CF-4915-B4C0-55A9A0B3698A}" presName="node" presStyleLbl="node1" presStyleIdx="1" presStyleCnt="4">
        <dgm:presLayoutVars>
          <dgm:bulletEnabled val="1"/>
        </dgm:presLayoutVars>
      </dgm:prSet>
      <dgm:spPr/>
      <dgm:t>
        <a:bodyPr/>
        <a:lstStyle/>
        <a:p>
          <a:endParaRPr lang="en-US"/>
        </a:p>
      </dgm:t>
    </dgm:pt>
    <dgm:pt modelId="{9E005E05-5B1E-4A7D-A04E-6381D7122068}" type="pres">
      <dgm:prSet presAssocID="{EA2FDEAB-07CA-4562-BAF4-DEB1AC6BD60E}" presName="sibTrans" presStyleCnt="0"/>
      <dgm:spPr/>
      <dgm:t>
        <a:bodyPr/>
        <a:lstStyle/>
        <a:p>
          <a:endParaRPr lang="fr-FR"/>
        </a:p>
      </dgm:t>
    </dgm:pt>
    <dgm:pt modelId="{5E193A34-0702-4BCA-AD5D-77BD35FFB6A6}" type="pres">
      <dgm:prSet presAssocID="{B8C20196-3C50-45A5-8253-DA1BE32D3D34}" presName="node" presStyleLbl="node1" presStyleIdx="2" presStyleCnt="4">
        <dgm:presLayoutVars>
          <dgm:bulletEnabled val="1"/>
        </dgm:presLayoutVars>
      </dgm:prSet>
      <dgm:spPr/>
      <dgm:t>
        <a:bodyPr/>
        <a:lstStyle/>
        <a:p>
          <a:endParaRPr lang="en-US"/>
        </a:p>
      </dgm:t>
    </dgm:pt>
    <dgm:pt modelId="{1C798DAD-F97C-4C36-AA10-8CFDD5081EB4}" type="pres">
      <dgm:prSet presAssocID="{8E67E7C8-356F-4AEF-9683-A2FB05C2EB78}" presName="sibTrans" presStyleCnt="0"/>
      <dgm:spPr/>
      <dgm:t>
        <a:bodyPr/>
        <a:lstStyle/>
        <a:p>
          <a:endParaRPr lang="fr-FR"/>
        </a:p>
      </dgm:t>
    </dgm:pt>
    <dgm:pt modelId="{7D319365-36DD-468B-8BCF-1A1263F25619}" type="pres">
      <dgm:prSet presAssocID="{372BDF82-A7AA-4383-B5CC-67C31F4C7A26}" presName="node" presStyleLbl="node1" presStyleIdx="3" presStyleCnt="4">
        <dgm:presLayoutVars>
          <dgm:bulletEnabled val="1"/>
        </dgm:presLayoutVars>
      </dgm:prSet>
      <dgm:spPr/>
      <dgm:t>
        <a:bodyPr/>
        <a:lstStyle/>
        <a:p>
          <a:endParaRPr lang="en-US"/>
        </a:p>
      </dgm:t>
    </dgm:pt>
  </dgm:ptLst>
  <dgm:cxnLst>
    <dgm:cxn modelId="{6A93E31C-5E3D-4C16-BFFF-A52EDB1DC297}" srcId="{2F86F781-704C-454D-BE11-D2BD7D56B1BB}" destId="{B8C20196-3C50-45A5-8253-DA1BE32D3D34}" srcOrd="2" destOrd="0" parTransId="{F7AB0B72-42CA-4D46-A23E-FCFF830E3E1B}" sibTransId="{8E67E7C8-356F-4AEF-9683-A2FB05C2EB78}"/>
    <dgm:cxn modelId="{DB7CB6A7-10B2-4761-8A53-F32EB30A7B51}" type="presOf" srcId="{4D5EB2AF-077D-4542-BB5D-535499E0ACC9}" destId="{E789E225-4415-4192-B50B-602DB591CBA2}" srcOrd="0" destOrd="0" presId="urn:microsoft.com/office/officeart/2005/8/layout/hList6"/>
    <dgm:cxn modelId="{3C773F3A-4F9E-4A30-B343-74B50533D246}" type="presOf" srcId="{2CBD8AB0-34CF-4915-B4C0-55A9A0B3698A}" destId="{1EB62D43-4E38-49DB-8E30-7C0D6038ACCD}" srcOrd="0" destOrd="0" presId="urn:microsoft.com/office/officeart/2005/8/layout/hList6"/>
    <dgm:cxn modelId="{702E6E05-21D9-4550-B279-03BBD21370E5}" srcId="{2F86F781-704C-454D-BE11-D2BD7D56B1BB}" destId="{4D5EB2AF-077D-4542-BB5D-535499E0ACC9}" srcOrd="0" destOrd="0" parTransId="{7E288A60-6DB8-441F-9CE0-F5D247CD384D}" sibTransId="{B6880152-C9D7-4662-951D-CBBA7A43D00B}"/>
    <dgm:cxn modelId="{25EA0F39-ECA1-4ED1-A5FF-E0FB0000FDFB}" type="presOf" srcId="{B8C20196-3C50-45A5-8253-DA1BE32D3D34}" destId="{5E193A34-0702-4BCA-AD5D-77BD35FFB6A6}" srcOrd="0" destOrd="0" presId="urn:microsoft.com/office/officeart/2005/8/layout/hList6"/>
    <dgm:cxn modelId="{6195E3BA-00EC-4E5E-94F3-111AC1C0940B}" type="presOf" srcId="{2F86F781-704C-454D-BE11-D2BD7D56B1BB}" destId="{8139AEBC-817E-4EE9-ABEF-B20C9B8E6B75}" srcOrd="0" destOrd="0" presId="urn:microsoft.com/office/officeart/2005/8/layout/hList6"/>
    <dgm:cxn modelId="{8A069F37-45EF-4BC3-A8E6-F1430E041DC9}" srcId="{2F86F781-704C-454D-BE11-D2BD7D56B1BB}" destId="{2CBD8AB0-34CF-4915-B4C0-55A9A0B3698A}" srcOrd="1" destOrd="0" parTransId="{7AD6FA76-4D86-450B-A09B-062375C168E2}" sibTransId="{EA2FDEAB-07CA-4562-BAF4-DEB1AC6BD60E}"/>
    <dgm:cxn modelId="{491AB43A-AA86-4836-861A-36A12FAAC283}" type="presOf" srcId="{372BDF82-A7AA-4383-B5CC-67C31F4C7A26}" destId="{7D319365-36DD-468B-8BCF-1A1263F25619}" srcOrd="0" destOrd="0" presId="urn:microsoft.com/office/officeart/2005/8/layout/hList6"/>
    <dgm:cxn modelId="{F5DED375-BC28-4B9A-A4F5-DA45BC82297D}" srcId="{2F86F781-704C-454D-BE11-D2BD7D56B1BB}" destId="{372BDF82-A7AA-4383-B5CC-67C31F4C7A26}" srcOrd="3" destOrd="0" parTransId="{35C24B3E-109D-4D04-B309-B618338E8F1F}" sibTransId="{4EEE8603-9B42-4E78-83CB-313B0F877855}"/>
    <dgm:cxn modelId="{A701CA8C-6E67-40C9-BC2B-9645FAA93DE2}" type="presParOf" srcId="{8139AEBC-817E-4EE9-ABEF-B20C9B8E6B75}" destId="{E789E225-4415-4192-B50B-602DB591CBA2}" srcOrd="0" destOrd="0" presId="urn:microsoft.com/office/officeart/2005/8/layout/hList6"/>
    <dgm:cxn modelId="{1EEAA26E-8D8E-4F34-BD17-AA57A8800E6F}" type="presParOf" srcId="{8139AEBC-817E-4EE9-ABEF-B20C9B8E6B75}" destId="{04BA73F2-4918-459F-A8C5-67E3B210AD1A}" srcOrd="1" destOrd="0" presId="urn:microsoft.com/office/officeart/2005/8/layout/hList6"/>
    <dgm:cxn modelId="{C6CB6A8C-9CCE-4589-95D4-917BF1BE4484}" type="presParOf" srcId="{8139AEBC-817E-4EE9-ABEF-B20C9B8E6B75}" destId="{1EB62D43-4E38-49DB-8E30-7C0D6038ACCD}" srcOrd="2" destOrd="0" presId="urn:microsoft.com/office/officeart/2005/8/layout/hList6"/>
    <dgm:cxn modelId="{4D635AEF-1852-4C40-B4C6-5676C6F842A5}" type="presParOf" srcId="{8139AEBC-817E-4EE9-ABEF-B20C9B8E6B75}" destId="{9E005E05-5B1E-4A7D-A04E-6381D7122068}" srcOrd="3" destOrd="0" presId="urn:microsoft.com/office/officeart/2005/8/layout/hList6"/>
    <dgm:cxn modelId="{8E3CE180-B4E9-4CD7-B4E3-9D5264D269D2}" type="presParOf" srcId="{8139AEBC-817E-4EE9-ABEF-B20C9B8E6B75}" destId="{5E193A34-0702-4BCA-AD5D-77BD35FFB6A6}" srcOrd="4" destOrd="0" presId="urn:microsoft.com/office/officeart/2005/8/layout/hList6"/>
    <dgm:cxn modelId="{0BD52B59-66AB-41E6-8554-A19ECC19BB3A}" type="presParOf" srcId="{8139AEBC-817E-4EE9-ABEF-B20C9B8E6B75}" destId="{1C798DAD-F97C-4C36-AA10-8CFDD5081EB4}" srcOrd="5" destOrd="0" presId="urn:microsoft.com/office/officeart/2005/8/layout/hList6"/>
    <dgm:cxn modelId="{2A2FE18C-13F8-4A9E-BF32-902C6425F273}" type="presParOf" srcId="{8139AEBC-817E-4EE9-ABEF-B20C9B8E6B75}" destId="{7D319365-36DD-468B-8BCF-1A1263F25619}" srcOrd="6"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CFD7C6-E2AD-4D5F-B393-65E54E0F668E}" type="doc">
      <dgm:prSet loTypeId="urn:microsoft.com/office/officeart/2005/8/layout/hProcess9" loCatId="process" qsTypeId="urn:microsoft.com/office/officeart/2005/8/quickstyle/simple1" qsCatId="simple" csTypeId="urn:microsoft.com/office/officeart/2005/8/colors/accent4_2" csCatId="accent4" phldr="1"/>
      <dgm:spPr/>
    </dgm:pt>
    <dgm:pt modelId="{C5996C9B-9E02-46F0-A630-03C39328F7DA}">
      <dgm:prSet phldrT="[Texte]"/>
      <dgm:spPr/>
      <dgm:t>
        <a:bodyPr/>
        <a:lstStyle/>
        <a:p>
          <a:r>
            <a:rPr lang="fr-FR" dirty="0" smtClean="0"/>
            <a:t>Extrinsèque</a:t>
          </a:r>
          <a:endParaRPr lang="fr-FR" dirty="0"/>
        </a:p>
      </dgm:t>
    </dgm:pt>
    <dgm:pt modelId="{8FF6E5A9-5D8A-4BFD-B69A-46445900AE9E}" type="parTrans" cxnId="{655F6A76-5566-46C4-87FE-011A09A7AD7E}">
      <dgm:prSet/>
      <dgm:spPr/>
      <dgm:t>
        <a:bodyPr/>
        <a:lstStyle/>
        <a:p>
          <a:endParaRPr lang="fr-FR"/>
        </a:p>
      </dgm:t>
    </dgm:pt>
    <dgm:pt modelId="{2D63D970-898A-4CE7-9FD5-0947CF315C98}" type="sibTrans" cxnId="{655F6A76-5566-46C4-87FE-011A09A7AD7E}">
      <dgm:prSet/>
      <dgm:spPr/>
      <dgm:t>
        <a:bodyPr/>
        <a:lstStyle/>
        <a:p>
          <a:endParaRPr lang="fr-FR"/>
        </a:p>
      </dgm:t>
    </dgm:pt>
    <dgm:pt modelId="{DCE6C1CE-A852-492E-A429-9D8DF2E81D40}">
      <dgm:prSet phldrT="[Texte]"/>
      <dgm:spPr/>
      <dgm:t>
        <a:bodyPr/>
        <a:lstStyle/>
        <a:p>
          <a:r>
            <a:rPr lang="fr-FR" dirty="0" smtClean="0"/>
            <a:t>Intrinsèque Maîtrise</a:t>
          </a:r>
          <a:endParaRPr lang="fr-FR" dirty="0"/>
        </a:p>
      </dgm:t>
    </dgm:pt>
    <dgm:pt modelId="{49946397-A1EC-4BE9-828D-FFD2347A3287}" type="parTrans" cxnId="{A37E3102-75F4-4116-BB07-88D850678956}">
      <dgm:prSet/>
      <dgm:spPr/>
      <dgm:t>
        <a:bodyPr/>
        <a:lstStyle/>
        <a:p>
          <a:endParaRPr lang="fr-FR"/>
        </a:p>
      </dgm:t>
    </dgm:pt>
    <dgm:pt modelId="{7D012C1A-6333-4A94-8114-E99C9EAC056D}" type="sibTrans" cxnId="{A37E3102-75F4-4116-BB07-88D850678956}">
      <dgm:prSet/>
      <dgm:spPr/>
      <dgm:t>
        <a:bodyPr/>
        <a:lstStyle/>
        <a:p>
          <a:endParaRPr lang="fr-FR"/>
        </a:p>
      </dgm:t>
    </dgm:pt>
    <dgm:pt modelId="{3F1E58B8-4D76-4411-A71A-6790BF5F5C5A}">
      <dgm:prSet phldrT="[Texte]"/>
      <dgm:spPr/>
      <dgm:t>
        <a:bodyPr/>
        <a:lstStyle/>
        <a:p>
          <a:r>
            <a:rPr lang="fr-FR" dirty="0" smtClean="0"/>
            <a:t>Intrinsèque Performance</a:t>
          </a:r>
          <a:endParaRPr lang="fr-FR" dirty="0"/>
        </a:p>
      </dgm:t>
    </dgm:pt>
    <dgm:pt modelId="{200D80D6-7EED-40FF-B8B9-AA0A84D83744}" type="parTrans" cxnId="{8149CA8E-A7F8-4771-A27D-A7BCB84EFB23}">
      <dgm:prSet/>
      <dgm:spPr/>
      <dgm:t>
        <a:bodyPr/>
        <a:lstStyle/>
        <a:p>
          <a:endParaRPr lang="fr-FR"/>
        </a:p>
      </dgm:t>
    </dgm:pt>
    <dgm:pt modelId="{C4FE8303-E115-472C-9990-936B14B03204}" type="sibTrans" cxnId="{8149CA8E-A7F8-4771-A27D-A7BCB84EFB23}">
      <dgm:prSet/>
      <dgm:spPr/>
      <dgm:t>
        <a:bodyPr/>
        <a:lstStyle/>
        <a:p>
          <a:endParaRPr lang="fr-FR"/>
        </a:p>
      </dgm:t>
    </dgm:pt>
    <dgm:pt modelId="{00BC27C7-D2BB-4DEE-99E6-9CAB2DF837C8}" type="pres">
      <dgm:prSet presAssocID="{A2CFD7C6-E2AD-4D5F-B393-65E54E0F668E}" presName="CompostProcess" presStyleCnt="0">
        <dgm:presLayoutVars>
          <dgm:dir/>
          <dgm:resizeHandles val="exact"/>
        </dgm:presLayoutVars>
      </dgm:prSet>
      <dgm:spPr/>
    </dgm:pt>
    <dgm:pt modelId="{AE927822-0BC9-4CD9-9082-8772D4A68C23}" type="pres">
      <dgm:prSet presAssocID="{A2CFD7C6-E2AD-4D5F-B393-65E54E0F668E}" presName="arrow" presStyleLbl="bgShp" presStyleIdx="0" presStyleCnt="1"/>
      <dgm:spPr/>
    </dgm:pt>
    <dgm:pt modelId="{7941085B-DD2B-41F2-883F-F93640592FB0}" type="pres">
      <dgm:prSet presAssocID="{A2CFD7C6-E2AD-4D5F-B393-65E54E0F668E}" presName="linearProcess" presStyleCnt="0"/>
      <dgm:spPr/>
    </dgm:pt>
    <dgm:pt modelId="{4C7DE669-2BF2-4B0A-892E-1530B80B6077}" type="pres">
      <dgm:prSet presAssocID="{C5996C9B-9E02-46F0-A630-03C39328F7DA}" presName="textNode" presStyleLbl="node1" presStyleIdx="0" presStyleCnt="3">
        <dgm:presLayoutVars>
          <dgm:bulletEnabled val="1"/>
        </dgm:presLayoutVars>
      </dgm:prSet>
      <dgm:spPr/>
      <dgm:t>
        <a:bodyPr/>
        <a:lstStyle/>
        <a:p>
          <a:endParaRPr lang="fr-FR"/>
        </a:p>
      </dgm:t>
    </dgm:pt>
    <dgm:pt modelId="{04828940-62BB-4D39-ABFC-1656D0BBC2D6}" type="pres">
      <dgm:prSet presAssocID="{2D63D970-898A-4CE7-9FD5-0947CF315C98}" presName="sibTrans" presStyleCnt="0"/>
      <dgm:spPr/>
    </dgm:pt>
    <dgm:pt modelId="{33048073-9903-4117-9580-EC9B732526A3}" type="pres">
      <dgm:prSet presAssocID="{DCE6C1CE-A852-492E-A429-9D8DF2E81D40}" presName="textNode" presStyleLbl="node1" presStyleIdx="1" presStyleCnt="3">
        <dgm:presLayoutVars>
          <dgm:bulletEnabled val="1"/>
        </dgm:presLayoutVars>
      </dgm:prSet>
      <dgm:spPr/>
      <dgm:t>
        <a:bodyPr/>
        <a:lstStyle/>
        <a:p>
          <a:endParaRPr lang="fr-FR"/>
        </a:p>
      </dgm:t>
    </dgm:pt>
    <dgm:pt modelId="{B674D7C0-1A58-4268-B62C-B300C1CA61BC}" type="pres">
      <dgm:prSet presAssocID="{7D012C1A-6333-4A94-8114-E99C9EAC056D}" presName="sibTrans" presStyleCnt="0"/>
      <dgm:spPr/>
    </dgm:pt>
    <dgm:pt modelId="{551C0950-7261-45A6-891C-D2FD972E9D21}" type="pres">
      <dgm:prSet presAssocID="{3F1E58B8-4D76-4411-A71A-6790BF5F5C5A}" presName="textNode" presStyleLbl="node1" presStyleIdx="2" presStyleCnt="3">
        <dgm:presLayoutVars>
          <dgm:bulletEnabled val="1"/>
        </dgm:presLayoutVars>
      </dgm:prSet>
      <dgm:spPr/>
      <dgm:t>
        <a:bodyPr/>
        <a:lstStyle/>
        <a:p>
          <a:endParaRPr lang="fr-FR"/>
        </a:p>
      </dgm:t>
    </dgm:pt>
  </dgm:ptLst>
  <dgm:cxnLst>
    <dgm:cxn modelId="{861F2B87-C713-48B5-9FC0-071425E6EAF5}" type="presOf" srcId="{A2CFD7C6-E2AD-4D5F-B393-65E54E0F668E}" destId="{00BC27C7-D2BB-4DEE-99E6-9CAB2DF837C8}" srcOrd="0" destOrd="0" presId="urn:microsoft.com/office/officeart/2005/8/layout/hProcess9"/>
    <dgm:cxn modelId="{CC16A9D3-114C-4ED1-9939-8D03FBF5AA18}" type="presOf" srcId="{3F1E58B8-4D76-4411-A71A-6790BF5F5C5A}" destId="{551C0950-7261-45A6-891C-D2FD972E9D21}" srcOrd="0" destOrd="0" presId="urn:microsoft.com/office/officeart/2005/8/layout/hProcess9"/>
    <dgm:cxn modelId="{A37E3102-75F4-4116-BB07-88D850678956}" srcId="{A2CFD7C6-E2AD-4D5F-B393-65E54E0F668E}" destId="{DCE6C1CE-A852-492E-A429-9D8DF2E81D40}" srcOrd="1" destOrd="0" parTransId="{49946397-A1EC-4BE9-828D-FFD2347A3287}" sibTransId="{7D012C1A-6333-4A94-8114-E99C9EAC056D}"/>
    <dgm:cxn modelId="{8A21C915-074B-4719-BAB7-341BAACA847E}" type="presOf" srcId="{DCE6C1CE-A852-492E-A429-9D8DF2E81D40}" destId="{33048073-9903-4117-9580-EC9B732526A3}" srcOrd="0" destOrd="0" presId="urn:microsoft.com/office/officeart/2005/8/layout/hProcess9"/>
    <dgm:cxn modelId="{486E24EC-288E-42B4-B8E8-345F751BDF4A}" type="presOf" srcId="{C5996C9B-9E02-46F0-A630-03C39328F7DA}" destId="{4C7DE669-2BF2-4B0A-892E-1530B80B6077}" srcOrd="0" destOrd="0" presId="urn:microsoft.com/office/officeart/2005/8/layout/hProcess9"/>
    <dgm:cxn modelId="{8149CA8E-A7F8-4771-A27D-A7BCB84EFB23}" srcId="{A2CFD7C6-E2AD-4D5F-B393-65E54E0F668E}" destId="{3F1E58B8-4D76-4411-A71A-6790BF5F5C5A}" srcOrd="2" destOrd="0" parTransId="{200D80D6-7EED-40FF-B8B9-AA0A84D83744}" sibTransId="{C4FE8303-E115-472C-9990-936B14B03204}"/>
    <dgm:cxn modelId="{655F6A76-5566-46C4-87FE-011A09A7AD7E}" srcId="{A2CFD7C6-E2AD-4D5F-B393-65E54E0F668E}" destId="{C5996C9B-9E02-46F0-A630-03C39328F7DA}" srcOrd="0" destOrd="0" parTransId="{8FF6E5A9-5D8A-4BFD-B69A-46445900AE9E}" sibTransId="{2D63D970-898A-4CE7-9FD5-0947CF315C98}"/>
    <dgm:cxn modelId="{0889AAC0-3A28-4A3A-AF82-845F71BCB773}" type="presParOf" srcId="{00BC27C7-D2BB-4DEE-99E6-9CAB2DF837C8}" destId="{AE927822-0BC9-4CD9-9082-8772D4A68C23}" srcOrd="0" destOrd="0" presId="urn:microsoft.com/office/officeart/2005/8/layout/hProcess9"/>
    <dgm:cxn modelId="{1836D0D7-262F-4987-9D17-C91A5724D56E}" type="presParOf" srcId="{00BC27C7-D2BB-4DEE-99E6-9CAB2DF837C8}" destId="{7941085B-DD2B-41F2-883F-F93640592FB0}" srcOrd="1" destOrd="0" presId="urn:microsoft.com/office/officeart/2005/8/layout/hProcess9"/>
    <dgm:cxn modelId="{2AD5467E-1B28-4C91-B01C-9F9382460ED7}" type="presParOf" srcId="{7941085B-DD2B-41F2-883F-F93640592FB0}" destId="{4C7DE669-2BF2-4B0A-892E-1530B80B6077}" srcOrd="0" destOrd="0" presId="urn:microsoft.com/office/officeart/2005/8/layout/hProcess9"/>
    <dgm:cxn modelId="{CF315A39-2831-419C-9D24-CC43B2C75567}" type="presParOf" srcId="{7941085B-DD2B-41F2-883F-F93640592FB0}" destId="{04828940-62BB-4D39-ABFC-1656D0BBC2D6}" srcOrd="1" destOrd="0" presId="urn:microsoft.com/office/officeart/2005/8/layout/hProcess9"/>
    <dgm:cxn modelId="{CB1770BB-540D-4474-8C54-0F4686D6C968}" type="presParOf" srcId="{7941085B-DD2B-41F2-883F-F93640592FB0}" destId="{33048073-9903-4117-9580-EC9B732526A3}" srcOrd="2" destOrd="0" presId="urn:microsoft.com/office/officeart/2005/8/layout/hProcess9"/>
    <dgm:cxn modelId="{3D3B1D47-4042-4CEE-8594-77FB765E2665}" type="presParOf" srcId="{7941085B-DD2B-41F2-883F-F93640592FB0}" destId="{B674D7C0-1A58-4268-B62C-B300C1CA61BC}" srcOrd="3" destOrd="0" presId="urn:microsoft.com/office/officeart/2005/8/layout/hProcess9"/>
    <dgm:cxn modelId="{06B55E6B-5750-443C-B479-110E5B0B048F}" type="presParOf" srcId="{7941085B-DD2B-41F2-883F-F93640592FB0}" destId="{551C0950-7261-45A6-891C-D2FD972E9D2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86F781-704C-454D-BE11-D2BD7D56B1BB}" type="doc">
      <dgm:prSet loTypeId="urn:microsoft.com/office/officeart/2005/8/layout/hList6" loCatId="list" qsTypeId="urn:microsoft.com/office/officeart/2005/8/quickstyle/3d2#2" qsCatId="3D" csTypeId="urn:microsoft.com/office/officeart/2005/8/colors/colorful4" csCatId="colorful" phldr="1"/>
      <dgm:spPr/>
      <dgm:t>
        <a:bodyPr/>
        <a:lstStyle/>
        <a:p>
          <a:endParaRPr lang="en-US"/>
        </a:p>
      </dgm:t>
    </dgm:pt>
    <dgm:pt modelId="{4D5EB2AF-077D-4542-BB5D-535499E0ACC9}">
      <dgm:prSet phldrT="[Text]" custT="1"/>
      <dgm:spPr/>
      <dgm:t>
        <a:bodyPr anchor="ctr" anchorCtr="0"/>
        <a:lstStyle/>
        <a:p>
          <a:endParaRPr lang="en-US" sz="2800" dirty="0" smtClean="0">
            <a:latin typeface="Tw Cen MT Condensed" pitchFamily="34" charset="0"/>
          </a:endParaRPr>
        </a:p>
        <a:p>
          <a:r>
            <a:rPr lang="en-US" sz="2800" dirty="0" err="1" smtClean="0">
              <a:latin typeface="Tw Cen MT Condensed" pitchFamily="34" charset="0"/>
            </a:rPr>
            <a:t>Personne</a:t>
          </a:r>
          <a:r>
            <a:rPr lang="en-US" sz="2800" dirty="0" smtClean="0">
              <a:latin typeface="Tw Cen MT Condensed" pitchFamily="34" charset="0"/>
            </a:rPr>
            <a:t> de </a:t>
          </a:r>
          <a:r>
            <a:rPr lang="en-US" sz="2800" dirty="0" err="1" smtClean="0">
              <a:latin typeface="Tw Cen MT Condensed" pitchFamily="34" charset="0"/>
            </a:rPr>
            <a:t>référence</a:t>
          </a:r>
          <a:r>
            <a:rPr lang="en-US" sz="2800" dirty="0" smtClean="0">
              <a:latin typeface="Tw Cen MT Condensed" pitchFamily="34" charset="0"/>
            </a:rPr>
            <a:t> </a:t>
          </a:r>
          <a:r>
            <a:rPr lang="en-US" sz="2800" dirty="0" err="1" smtClean="0">
              <a:latin typeface="Tw Cen MT Condensed" pitchFamily="34" charset="0"/>
            </a:rPr>
            <a:t>dans</a:t>
          </a:r>
          <a:r>
            <a:rPr lang="en-US" sz="2800" dirty="0" smtClean="0">
              <a:latin typeface="Tw Cen MT Condensed" pitchFamily="34" charset="0"/>
            </a:rPr>
            <a:t> le club</a:t>
          </a:r>
          <a:endParaRPr lang="en-US" sz="2800" dirty="0">
            <a:latin typeface="Tw Cen MT Condensed" pitchFamily="34" charset="0"/>
          </a:endParaRPr>
        </a:p>
      </dgm:t>
    </dgm:pt>
    <dgm:pt modelId="{7E288A60-6DB8-441F-9CE0-F5D247CD384D}" type="parTrans" cxnId="{702E6E05-21D9-4550-B279-03BBD21370E5}">
      <dgm:prSet/>
      <dgm:spPr/>
      <dgm:t>
        <a:bodyPr/>
        <a:lstStyle/>
        <a:p>
          <a:endParaRPr lang="en-US">
            <a:latin typeface="Tw Cen MT Condensed" pitchFamily="34" charset="0"/>
          </a:endParaRPr>
        </a:p>
      </dgm:t>
    </dgm:pt>
    <dgm:pt modelId="{B6880152-C9D7-4662-951D-CBBA7A43D00B}" type="sibTrans" cxnId="{702E6E05-21D9-4550-B279-03BBD21370E5}">
      <dgm:prSet/>
      <dgm:spPr/>
      <dgm:t>
        <a:bodyPr/>
        <a:lstStyle/>
        <a:p>
          <a:endParaRPr lang="en-US">
            <a:latin typeface="Tw Cen MT Condensed" pitchFamily="34" charset="0"/>
          </a:endParaRPr>
        </a:p>
      </dgm:t>
    </dgm:pt>
    <dgm:pt modelId="{2CBD8AB0-34CF-4915-B4C0-55A9A0B3698A}">
      <dgm:prSet phldrT="[Text]" custT="1"/>
      <dgm:spPr/>
      <dgm:t>
        <a:bodyPr anchor="ctr" anchorCtr="0"/>
        <a:lstStyle/>
        <a:p>
          <a:r>
            <a:rPr lang="en-US" sz="2800" dirty="0" err="1" smtClean="0">
              <a:latin typeface="Tw Cen MT Condensed" pitchFamily="34" charset="0"/>
            </a:rPr>
            <a:t>Journée</a:t>
          </a:r>
          <a:r>
            <a:rPr lang="en-US" sz="2800" dirty="0" smtClean="0">
              <a:latin typeface="Tw Cen MT Condensed" pitchFamily="34" charset="0"/>
            </a:rPr>
            <a:t> “</a:t>
          </a:r>
          <a:r>
            <a:rPr lang="en-US" sz="2800" dirty="0" err="1" smtClean="0">
              <a:latin typeface="Tw Cen MT Condensed" pitchFamily="34" charset="0"/>
            </a:rPr>
            <a:t>Portes</a:t>
          </a:r>
          <a:r>
            <a:rPr lang="en-US" sz="2800" dirty="0" smtClean="0">
              <a:latin typeface="Tw Cen MT Condensed" pitchFamily="34" charset="0"/>
            </a:rPr>
            <a:t> </a:t>
          </a:r>
          <a:r>
            <a:rPr lang="en-US" sz="2800" dirty="0" err="1" smtClean="0">
              <a:latin typeface="Tw Cen MT Condensed" pitchFamily="34" charset="0"/>
            </a:rPr>
            <a:t>ouvertes</a:t>
          </a:r>
          <a:r>
            <a:rPr lang="en-US" sz="2800" dirty="0" smtClean="0">
              <a:latin typeface="Tw Cen MT Condensed" pitchFamily="34" charset="0"/>
            </a:rPr>
            <a:t>” </a:t>
          </a:r>
        </a:p>
      </dgm:t>
    </dgm:pt>
    <dgm:pt modelId="{7AD6FA76-4D86-450B-A09B-062375C168E2}" type="parTrans" cxnId="{8A069F37-45EF-4BC3-A8E6-F1430E041DC9}">
      <dgm:prSet/>
      <dgm:spPr/>
      <dgm:t>
        <a:bodyPr/>
        <a:lstStyle/>
        <a:p>
          <a:endParaRPr lang="en-US">
            <a:latin typeface="Tw Cen MT Condensed" pitchFamily="34" charset="0"/>
          </a:endParaRPr>
        </a:p>
      </dgm:t>
    </dgm:pt>
    <dgm:pt modelId="{EA2FDEAB-07CA-4562-BAF4-DEB1AC6BD60E}" type="sibTrans" cxnId="{8A069F37-45EF-4BC3-A8E6-F1430E041DC9}">
      <dgm:prSet/>
      <dgm:spPr/>
      <dgm:t>
        <a:bodyPr/>
        <a:lstStyle/>
        <a:p>
          <a:endParaRPr lang="en-US">
            <a:latin typeface="Tw Cen MT Condensed" pitchFamily="34" charset="0"/>
          </a:endParaRPr>
        </a:p>
      </dgm:t>
    </dgm:pt>
    <dgm:pt modelId="{B8C20196-3C50-45A5-8253-DA1BE32D3D34}">
      <dgm:prSet phldrT="[Text]" custT="1"/>
      <dgm:spPr/>
      <dgm:t>
        <a:bodyPr anchor="ctr" anchorCtr="0"/>
        <a:lstStyle/>
        <a:p>
          <a:r>
            <a:rPr lang="en-US" sz="2800" dirty="0" err="1" smtClean="0">
              <a:latin typeface="Tw Cen MT Condensed" pitchFamily="34" charset="0"/>
            </a:rPr>
            <a:t>Journée</a:t>
          </a:r>
          <a:r>
            <a:rPr lang="en-US" sz="2800" dirty="0" smtClean="0">
              <a:latin typeface="Tw Cen MT Condensed" pitchFamily="34" charset="0"/>
            </a:rPr>
            <a:t> “</a:t>
          </a:r>
          <a:r>
            <a:rPr lang="en-US" sz="2800" dirty="0" err="1" smtClean="0">
              <a:latin typeface="Tw Cen MT Condensed" pitchFamily="34" charset="0"/>
            </a:rPr>
            <a:t>Parrainage</a:t>
          </a:r>
          <a:r>
            <a:rPr lang="en-US" sz="2800" dirty="0" smtClean="0">
              <a:latin typeface="Tw Cen MT Condensed" pitchFamily="34" charset="0"/>
            </a:rPr>
            <a:t>”</a:t>
          </a:r>
          <a:endParaRPr lang="en-US" sz="2800" dirty="0">
            <a:latin typeface="Tw Cen MT Condensed" pitchFamily="34" charset="0"/>
          </a:endParaRPr>
        </a:p>
      </dgm:t>
    </dgm:pt>
    <dgm:pt modelId="{F7AB0B72-42CA-4D46-A23E-FCFF830E3E1B}" type="parTrans" cxnId="{6A93E31C-5E3D-4C16-BFFF-A52EDB1DC297}">
      <dgm:prSet/>
      <dgm:spPr/>
      <dgm:t>
        <a:bodyPr/>
        <a:lstStyle/>
        <a:p>
          <a:endParaRPr lang="en-US">
            <a:latin typeface="Tw Cen MT Condensed" pitchFamily="34" charset="0"/>
          </a:endParaRPr>
        </a:p>
      </dgm:t>
    </dgm:pt>
    <dgm:pt modelId="{8E67E7C8-356F-4AEF-9683-A2FB05C2EB78}" type="sibTrans" cxnId="{6A93E31C-5E3D-4C16-BFFF-A52EDB1DC297}">
      <dgm:prSet/>
      <dgm:spPr/>
      <dgm:t>
        <a:bodyPr/>
        <a:lstStyle/>
        <a:p>
          <a:endParaRPr lang="en-US">
            <a:latin typeface="Tw Cen MT Condensed" pitchFamily="34" charset="0"/>
          </a:endParaRPr>
        </a:p>
      </dgm:t>
    </dgm:pt>
    <dgm:pt modelId="{372BDF82-A7AA-4383-B5CC-67C31F4C7A26}">
      <dgm:prSet phldrT="[Text]" custT="1"/>
      <dgm:spPr/>
      <dgm:t>
        <a:bodyPr anchor="ctr" anchorCtr="0"/>
        <a:lstStyle/>
        <a:p>
          <a:r>
            <a:rPr lang="en-US" sz="2800" dirty="0" err="1" smtClean="0">
              <a:latin typeface="Tw Cen MT Condensed" pitchFamily="34" charset="0"/>
            </a:rPr>
            <a:t>Journée</a:t>
          </a:r>
          <a:r>
            <a:rPr lang="en-US" sz="2800" dirty="0" smtClean="0">
              <a:latin typeface="Tw Cen MT Condensed" pitchFamily="34" charset="0"/>
            </a:rPr>
            <a:t> “Exhibition </a:t>
          </a:r>
          <a:r>
            <a:rPr lang="en-US" sz="2800" dirty="0" err="1" smtClean="0">
              <a:latin typeface="Tw Cen MT Condensed" pitchFamily="34" charset="0"/>
            </a:rPr>
            <a:t>ou</a:t>
          </a:r>
          <a:r>
            <a:rPr lang="en-US" sz="2800" dirty="0" smtClean="0">
              <a:latin typeface="Tw Cen MT Condensed" pitchFamily="34" charset="0"/>
            </a:rPr>
            <a:t> rencontre” avec les </a:t>
          </a:r>
          <a:r>
            <a:rPr lang="en-US" sz="2800" dirty="0" err="1" smtClean="0">
              <a:latin typeface="Tw Cen MT Condensed" pitchFamily="34" charset="0"/>
            </a:rPr>
            <a:t>meilleures</a:t>
          </a:r>
          <a:r>
            <a:rPr lang="en-US" sz="2800" dirty="0" smtClean="0">
              <a:latin typeface="Tw Cen MT Condensed" pitchFamily="34" charset="0"/>
            </a:rPr>
            <a:t> </a:t>
          </a:r>
          <a:r>
            <a:rPr lang="en-US" sz="2800" dirty="0" err="1" smtClean="0">
              <a:latin typeface="Tw Cen MT Condensed" pitchFamily="34" charset="0"/>
            </a:rPr>
            <a:t>joueuses</a:t>
          </a:r>
          <a:r>
            <a:rPr lang="en-US" sz="2800" dirty="0" smtClean="0">
              <a:latin typeface="Tw Cen MT Condensed" pitchFamily="34" charset="0"/>
            </a:rPr>
            <a:t> </a:t>
          </a:r>
          <a:r>
            <a:rPr lang="en-US" sz="2800" dirty="0" err="1" smtClean="0">
              <a:latin typeface="Tw Cen MT Condensed" pitchFamily="34" charset="0"/>
            </a:rPr>
            <a:t>ou</a:t>
          </a:r>
          <a:r>
            <a:rPr lang="en-US" sz="2800" dirty="0" smtClean="0">
              <a:latin typeface="Tw Cen MT Condensed" pitchFamily="34" charset="0"/>
            </a:rPr>
            <a:t> les femmes les plus actives </a:t>
          </a:r>
        </a:p>
      </dgm:t>
    </dgm:pt>
    <dgm:pt modelId="{35C24B3E-109D-4D04-B309-B618338E8F1F}" type="parTrans" cxnId="{F5DED375-BC28-4B9A-A4F5-DA45BC82297D}">
      <dgm:prSet/>
      <dgm:spPr/>
      <dgm:t>
        <a:bodyPr/>
        <a:lstStyle/>
        <a:p>
          <a:endParaRPr lang="en-US">
            <a:latin typeface="Tw Cen MT Condensed" pitchFamily="34" charset="0"/>
          </a:endParaRPr>
        </a:p>
      </dgm:t>
    </dgm:pt>
    <dgm:pt modelId="{4EEE8603-9B42-4E78-83CB-313B0F877855}" type="sibTrans" cxnId="{F5DED375-BC28-4B9A-A4F5-DA45BC82297D}">
      <dgm:prSet/>
      <dgm:spPr/>
      <dgm:t>
        <a:bodyPr/>
        <a:lstStyle/>
        <a:p>
          <a:endParaRPr lang="en-US">
            <a:latin typeface="Tw Cen MT Condensed" pitchFamily="34" charset="0"/>
          </a:endParaRPr>
        </a:p>
      </dgm:t>
    </dgm:pt>
    <dgm:pt modelId="{8139AEBC-817E-4EE9-ABEF-B20C9B8E6B75}" type="pres">
      <dgm:prSet presAssocID="{2F86F781-704C-454D-BE11-D2BD7D56B1BB}" presName="Name0" presStyleCnt="0">
        <dgm:presLayoutVars>
          <dgm:dir/>
          <dgm:resizeHandles val="exact"/>
        </dgm:presLayoutVars>
      </dgm:prSet>
      <dgm:spPr/>
      <dgm:t>
        <a:bodyPr/>
        <a:lstStyle/>
        <a:p>
          <a:endParaRPr lang="en-US"/>
        </a:p>
      </dgm:t>
    </dgm:pt>
    <dgm:pt modelId="{E789E225-4415-4192-B50B-602DB591CBA2}" type="pres">
      <dgm:prSet presAssocID="{4D5EB2AF-077D-4542-BB5D-535499E0ACC9}" presName="node" presStyleLbl="node1" presStyleIdx="0" presStyleCnt="4" custLinFactNeighborY="0">
        <dgm:presLayoutVars>
          <dgm:bulletEnabled val="1"/>
        </dgm:presLayoutVars>
      </dgm:prSet>
      <dgm:spPr/>
      <dgm:t>
        <a:bodyPr/>
        <a:lstStyle/>
        <a:p>
          <a:endParaRPr lang="en-US"/>
        </a:p>
      </dgm:t>
    </dgm:pt>
    <dgm:pt modelId="{04BA73F2-4918-459F-A8C5-67E3B210AD1A}" type="pres">
      <dgm:prSet presAssocID="{B6880152-C9D7-4662-951D-CBBA7A43D00B}" presName="sibTrans" presStyleCnt="0"/>
      <dgm:spPr/>
      <dgm:t>
        <a:bodyPr/>
        <a:lstStyle/>
        <a:p>
          <a:endParaRPr lang="fr-FR"/>
        </a:p>
      </dgm:t>
    </dgm:pt>
    <dgm:pt modelId="{1EB62D43-4E38-49DB-8E30-7C0D6038ACCD}" type="pres">
      <dgm:prSet presAssocID="{2CBD8AB0-34CF-4915-B4C0-55A9A0B3698A}" presName="node" presStyleLbl="node1" presStyleIdx="1" presStyleCnt="4">
        <dgm:presLayoutVars>
          <dgm:bulletEnabled val="1"/>
        </dgm:presLayoutVars>
      </dgm:prSet>
      <dgm:spPr/>
      <dgm:t>
        <a:bodyPr/>
        <a:lstStyle/>
        <a:p>
          <a:endParaRPr lang="en-US"/>
        </a:p>
      </dgm:t>
    </dgm:pt>
    <dgm:pt modelId="{9E005E05-5B1E-4A7D-A04E-6381D7122068}" type="pres">
      <dgm:prSet presAssocID="{EA2FDEAB-07CA-4562-BAF4-DEB1AC6BD60E}" presName="sibTrans" presStyleCnt="0"/>
      <dgm:spPr/>
      <dgm:t>
        <a:bodyPr/>
        <a:lstStyle/>
        <a:p>
          <a:endParaRPr lang="fr-FR"/>
        </a:p>
      </dgm:t>
    </dgm:pt>
    <dgm:pt modelId="{5E193A34-0702-4BCA-AD5D-77BD35FFB6A6}" type="pres">
      <dgm:prSet presAssocID="{B8C20196-3C50-45A5-8253-DA1BE32D3D34}" presName="node" presStyleLbl="node1" presStyleIdx="2" presStyleCnt="4">
        <dgm:presLayoutVars>
          <dgm:bulletEnabled val="1"/>
        </dgm:presLayoutVars>
      </dgm:prSet>
      <dgm:spPr/>
      <dgm:t>
        <a:bodyPr/>
        <a:lstStyle/>
        <a:p>
          <a:endParaRPr lang="en-US"/>
        </a:p>
      </dgm:t>
    </dgm:pt>
    <dgm:pt modelId="{1C798DAD-F97C-4C36-AA10-8CFDD5081EB4}" type="pres">
      <dgm:prSet presAssocID="{8E67E7C8-356F-4AEF-9683-A2FB05C2EB78}" presName="sibTrans" presStyleCnt="0"/>
      <dgm:spPr/>
      <dgm:t>
        <a:bodyPr/>
        <a:lstStyle/>
        <a:p>
          <a:endParaRPr lang="fr-FR"/>
        </a:p>
      </dgm:t>
    </dgm:pt>
    <dgm:pt modelId="{7D319365-36DD-468B-8BCF-1A1263F25619}" type="pres">
      <dgm:prSet presAssocID="{372BDF82-A7AA-4383-B5CC-67C31F4C7A26}" presName="node" presStyleLbl="node1" presStyleIdx="3" presStyleCnt="4">
        <dgm:presLayoutVars>
          <dgm:bulletEnabled val="1"/>
        </dgm:presLayoutVars>
      </dgm:prSet>
      <dgm:spPr/>
      <dgm:t>
        <a:bodyPr/>
        <a:lstStyle/>
        <a:p>
          <a:endParaRPr lang="en-US"/>
        </a:p>
      </dgm:t>
    </dgm:pt>
  </dgm:ptLst>
  <dgm:cxnLst>
    <dgm:cxn modelId="{6A93E31C-5E3D-4C16-BFFF-A52EDB1DC297}" srcId="{2F86F781-704C-454D-BE11-D2BD7D56B1BB}" destId="{B8C20196-3C50-45A5-8253-DA1BE32D3D34}" srcOrd="2" destOrd="0" parTransId="{F7AB0B72-42CA-4D46-A23E-FCFF830E3E1B}" sibTransId="{8E67E7C8-356F-4AEF-9683-A2FB05C2EB78}"/>
    <dgm:cxn modelId="{DB7CB6A7-10B2-4761-8A53-F32EB30A7B51}" type="presOf" srcId="{4D5EB2AF-077D-4542-BB5D-535499E0ACC9}" destId="{E789E225-4415-4192-B50B-602DB591CBA2}" srcOrd="0" destOrd="0" presId="urn:microsoft.com/office/officeart/2005/8/layout/hList6"/>
    <dgm:cxn modelId="{3C773F3A-4F9E-4A30-B343-74B50533D246}" type="presOf" srcId="{2CBD8AB0-34CF-4915-B4C0-55A9A0B3698A}" destId="{1EB62D43-4E38-49DB-8E30-7C0D6038ACCD}" srcOrd="0" destOrd="0" presId="urn:microsoft.com/office/officeart/2005/8/layout/hList6"/>
    <dgm:cxn modelId="{702E6E05-21D9-4550-B279-03BBD21370E5}" srcId="{2F86F781-704C-454D-BE11-D2BD7D56B1BB}" destId="{4D5EB2AF-077D-4542-BB5D-535499E0ACC9}" srcOrd="0" destOrd="0" parTransId="{7E288A60-6DB8-441F-9CE0-F5D247CD384D}" sibTransId="{B6880152-C9D7-4662-951D-CBBA7A43D00B}"/>
    <dgm:cxn modelId="{25EA0F39-ECA1-4ED1-A5FF-E0FB0000FDFB}" type="presOf" srcId="{B8C20196-3C50-45A5-8253-DA1BE32D3D34}" destId="{5E193A34-0702-4BCA-AD5D-77BD35FFB6A6}" srcOrd="0" destOrd="0" presId="urn:microsoft.com/office/officeart/2005/8/layout/hList6"/>
    <dgm:cxn modelId="{6195E3BA-00EC-4E5E-94F3-111AC1C0940B}" type="presOf" srcId="{2F86F781-704C-454D-BE11-D2BD7D56B1BB}" destId="{8139AEBC-817E-4EE9-ABEF-B20C9B8E6B75}" srcOrd="0" destOrd="0" presId="urn:microsoft.com/office/officeart/2005/8/layout/hList6"/>
    <dgm:cxn modelId="{8A069F37-45EF-4BC3-A8E6-F1430E041DC9}" srcId="{2F86F781-704C-454D-BE11-D2BD7D56B1BB}" destId="{2CBD8AB0-34CF-4915-B4C0-55A9A0B3698A}" srcOrd="1" destOrd="0" parTransId="{7AD6FA76-4D86-450B-A09B-062375C168E2}" sibTransId="{EA2FDEAB-07CA-4562-BAF4-DEB1AC6BD60E}"/>
    <dgm:cxn modelId="{491AB43A-AA86-4836-861A-36A12FAAC283}" type="presOf" srcId="{372BDF82-A7AA-4383-B5CC-67C31F4C7A26}" destId="{7D319365-36DD-468B-8BCF-1A1263F25619}" srcOrd="0" destOrd="0" presId="urn:microsoft.com/office/officeart/2005/8/layout/hList6"/>
    <dgm:cxn modelId="{F5DED375-BC28-4B9A-A4F5-DA45BC82297D}" srcId="{2F86F781-704C-454D-BE11-D2BD7D56B1BB}" destId="{372BDF82-A7AA-4383-B5CC-67C31F4C7A26}" srcOrd="3" destOrd="0" parTransId="{35C24B3E-109D-4D04-B309-B618338E8F1F}" sibTransId="{4EEE8603-9B42-4E78-83CB-313B0F877855}"/>
    <dgm:cxn modelId="{A701CA8C-6E67-40C9-BC2B-9645FAA93DE2}" type="presParOf" srcId="{8139AEBC-817E-4EE9-ABEF-B20C9B8E6B75}" destId="{E789E225-4415-4192-B50B-602DB591CBA2}" srcOrd="0" destOrd="0" presId="urn:microsoft.com/office/officeart/2005/8/layout/hList6"/>
    <dgm:cxn modelId="{1EEAA26E-8D8E-4F34-BD17-AA57A8800E6F}" type="presParOf" srcId="{8139AEBC-817E-4EE9-ABEF-B20C9B8E6B75}" destId="{04BA73F2-4918-459F-A8C5-67E3B210AD1A}" srcOrd="1" destOrd="0" presId="urn:microsoft.com/office/officeart/2005/8/layout/hList6"/>
    <dgm:cxn modelId="{C6CB6A8C-9CCE-4589-95D4-917BF1BE4484}" type="presParOf" srcId="{8139AEBC-817E-4EE9-ABEF-B20C9B8E6B75}" destId="{1EB62D43-4E38-49DB-8E30-7C0D6038ACCD}" srcOrd="2" destOrd="0" presId="urn:microsoft.com/office/officeart/2005/8/layout/hList6"/>
    <dgm:cxn modelId="{4D635AEF-1852-4C40-B4C6-5676C6F842A5}" type="presParOf" srcId="{8139AEBC-817E-4EE9-ABEF-B20C9B8E6B75}" destId="{9E005E05-5B1E-4A7D-A04E-6381D7122068}" srcOrd="3" destOrd="0" presId="urn:microsoft.com/office/officeart/2005/8/layout/hList6"/>
    <dgm:cxn modelId="{8E3CE180-B4E9-4CD7-B4E3-9D5264D269D2}" type="presParOf" srcId="{8139AEBC-817E-4EE9-ABEF-B20C9B8E6B75}" destId="{5E193A34-0702-4BCA-AD5D-77BD35FFB6A6}" srcOrd="4" destOrd="0" presId="urn:microsoft.com/office/officeart/2005/8/layout/hList6"/>
    <dgm:cxn modelId="{0BD52B59-66AB-41E6-8554-A19ECC19BB3A}" type="presParOf" srcId="{8139AEBC-817E-4EE9-ABEF-B20C9B8E6B75}" destId="{1C798DAD-F97C-4C36-AA10-8CFDD5081EB4}" srcOrd="5" destOrd="0" presId="urn:microsoft.com/office/officeart/2005/8/layout/hList6"/>
    <dgm:cxn modelId="{2A2FE18C-13F8-4A9E-BF32-902C6425F273}" type="presParOf" srcId="{8139AEBC-817E-4EE9-ABEF-B20C9B8E6B75}" destId="{7D319365-36DD-468B-8BCF-1A1263F25619}" srcOrd="6"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86F781-704C-454D-BE11-D2BD7D56B1BB}" type="doc">
      <dgm:prSet loTypeId="urn:microsoft.com/office/officeart/2005/8/layout/hList6" loCatId="list" qsTypeId="urn:microsoft.com/office/officeart/2005/8/quickstyle/3d2#3" qsCatId="3D" csTypeId="urn:microsoft.com/office/officeart/2005/8/colors/colorful4" csCatId="colorful" phldr="1"/>
      <dgm:spPr/>
      <dgm:t>
        <a:bodyPr/>
        <a:lstStyle/>
        <a:p>
          <a:endParaRPr lang="en-US"/>
        </a:p>
      </dgm:t>
    </dgm:pt>
    <dgm:pt modelId="{4D5EB2AF-077D-4542-BB5D-535499E0ACC9}">
      <dgm:prSet phldrT="[Text]" custT="1"/>
      <dgm:spPr/>
      <dgm:t>
        <a:bodyPr anchor="ctr" anchorCtr="0"/>
        <a:lstStyle/>
        <a:p>
          <a:endParaRPr lang="en-US" sz="2800" dirty="0" smtClean="0">
            <a:latin typeface="Tw Cen MT Condensed" pitchFamily="34" charset="0"/>
          </a:endParaRPr>
        </a:p>
        <a:p>
          <a:r>
            <a:rPr lang="en-US" sz="2800" dirty="0" err="1" smtClean="0">
              <a:latin typeface="Tw Cen MT Condensed" pitchFamily="34" charset="0"/>
            </a:rPr>
            <a:t>Personne</a:t>
          </a:r>
          <a:r>
            <a:rPr lang="en-US" sz="2800" dirty="0" smtClean="0">
              <a:latin typeface="Tw Cen MT Condensed" pitchFamily="34" charset="0"/>
            </a:rPr>
            <a:t> de reference </a:t>
          </a:r>
          <a:r>
            <a:rPr lang="en-US" sz="2800" dirty="0" err="1" smtClean="0">
              <a:latin typeface="Tw Cen MT Condensed" pitchFamily="34" charset="0"/>
            </a:rPr>
            <a:t>dans</a:t>
          </a:r>
          <a:r>
            <a:rPr lang="en-US" sz="2800" dirty="0" smtClean="0">
              <a:latin typeface="Tw Cen MT Condensed" pitchFamily="34" charset="0"/>
            </a:rPr>
            <a:t> le club</a:t>
          </a:r>
        </a:p>
        <a:p>
          <a:endParaRPr lang="en-US" sz="2800" dirty="0" smtClean="0">
            <a:latin typeface="Tw Cen MT Condensed" pitchFamily="34" charset="0"/>
          </a:endParaRPr>
        </a:p>
        <a:p>
          <a:endParaRPr lang="en-US" sz="2800" dirty="0" smtClean="0">
            <a:latin typeface="Tw Cen MT Condensed" pitchFamily="34" charset="0"/>
          </a:endParaRPr>
        </a:p>
        <a:p>
          <a:endParaRPr lang="en-US" sz="2800" dirty="0" smtClean="0">
            <a:latin typeface="Tw Cen MT Condensed" pitchFamily="34" charset="0"/>
          </a:endParaRPr>
        </a:p>
        <a:p>
          <a:endParaRPr lang="en-US" sz="2800" dirty="0">
            <a:latin typeface="Tw Cen MT Condensed" pitchFamily="34" charset="0"/>
          </a:endParaRPr>
        </a:p>
      </dgm:t>
    </dgm:pt>
    <dgm:pt modelId="{7E288A60-6DB8-441F-9CE0-F5D247CD384D}" type="parTrans" cxnId="{702E6E05-21D9-4550-B279-03BBD21370E5}">
      <dgm:prSet/>
      <dgm:spPr/>
      <dgm:t>
        <a:bodyPr/>
        <a:lstStyle/>
        <a:p>
          <a:endParaRPr lang="en-US">
            <a:latin typeface="Tw Cen MT Condensed" pitchFamily="34" charset="0"/>
          </a:endParaRPr>
        </a:p>
      </dgm:t>
    </dgm:pt>
    <dgm:pt modelId="{B6880152-C9D7-4662-951D-CBBA7A43D00B}" type="sibTrans" cxnId="{702E6E05-21D9-4550-B279-03BBD21370E5}">
      <dgm:prSet/>
      <dgm:spPr/>
      <dgm:t>
        <a:bodyPr/>
        <a:lstStyle/>
        <a:p>
          <a:endParaRPr lang="en-US">
            <a:latin typeface="Tw Cen MT Condensed" pitchFamily="34" charset="0"/>
          </a:endParaRPr>
        </a:p>
      </dgm:t>
    </dgm:pt>
    <dgm:pt modelId="{2CBD8AB0-34CF-4915-B4C0-55A9A0B3698A}">
      <dgm:prSet phldrT="[Text]" custT="1"/>
      <dgm:spPr/>
      <dgm:t>
        <a:bodyPr anchor="ctr" anchorCtr="0"/>
        <a:lstStyle/>
        <a:p>
          <a:r>
            <a:rPr lang="en-US" sz="2800" dirty="0" smtClean="0">
              <a:latin typeface="Tw Cen MT Condensed" pitchFamily="34" charset="0"/>
            </a:rPr>
            <a:t>Adapter la </a:t>
          </a:r>
          <a:r>
            <a:rPr lang="en-US" sz="2800" dirty="0" err="1" smtClean="0">
              <a:latin typeface="Tw Cen MT Condensed" pitchFamily="34" charset="0"/>
            </a:rPr>
            <a:t>méthodologie</a:t>
          </a:r>
          <a:r>
            <a:rPr lang="en-US" sz="2800" dirty="0" smtClean="0">
              <a:latin typeface="Tw Cen MT Condensed" pitchFamily="34" charset="0"/>
            </a:rPr>
            <a:t> des </a:t>
          </a:r>
          <a:r>
            <a:rPr lang="en-US" sz="2800" dirty="0" err="1" smtClean="0">
              <a:latin typeface="Tw Cen MT Condensed" pitchFamily="34" charset="0"/>
            </a:rPr>
            <a:t>cours</a:t>
          </a:r>
          <a:r>
            <a:rPr lang="en-US" sz="2800" dirty="0" smtClean="0">
              <a:latin typeface="Tw Cen MT Condensed" pitchFamily="34" charset="0"/>
            </a:rPr>
            <a:t> </a:t>
          </a:r>
        </a:p>
        <a:p>
          <a:endParaRPr lang="en-US" sz="2800" dirty="0" smtClean="0">
            <a:latin typeface="Tw Cen MT Condensed" pitchFamily="34" charset="0"/>
          </a:endParaRPr>
        </a:p>
        <a:p>
          <a:r>
            <a:rPr lang="en-US" sz="2000" dirty="0" smtClean="0">
              <a:latin typeface="Tw Cen MT Condensed" pitchFamily="34" charset="0"/>
            </a:rPr>
            <a:t>C</a:t>
          </a:r>
          <a:r>
            <a:rPr lang="en-US" sz="1800" dirty="0" smtClean="0">
              <a:latin typeface="Tw Cen MT Condensed" pitchFamily="34" charset="0"/>
            </a:rPr>
            <a:t>f. </a:t>
          </a:r>
          <a:r>
            <a:rPr lang="en-US" sz="1800" dirty="0" err="1" smtClean="0">
              <a:latin typeface="Tw Cen MT Condensed" pitchFamily="34" charset="0"/>
            </a:rPr>
            <a:t>constats</a:t>
          </a:r>
          <a:r>
            <a:rPr lang="en-US" sz="1800" dirty="0" smtClean="0">
              <a:latin typeface="Tw Cen MT Condensed" pitchFamily="34" charset="0"/>
            </a:rPr>
            <a:t> et Anouk</a:t>
          </a:r>
        </a:p>
        <a:p>
          <a:endParaRPr lang="en-US" sz="1800" dirty="0" smtClean="0">
            <a:latin typeface="Tw Cen MT Condensed" pitchFamily="34" charset="0"/>
          </a:endParaRPr>
        </a:p>
      </dgm:t>
    </dgm:pt>
    <dgm:pt modelId="{7AD6FA76-4D86-450B-A09B-062375C168E2}" type="parTrans" cxnId="{8A069F37-45EF-4BC3-A8E6-F1430E041DC9}">
      <dgm:prSet/>
      <dgm:spPr/>
      <dgm:t>
        <a:bodyPr/>
        <a:lstStyle/>
        <a:p>
          <a:endParaRPr lang="en-US">
            <a:latin typeface="Tw Cen MT Condensed" pitchFamily="34" charset="0"/>
          </a:endParaRPr>
        </a:p>
      </dgm:t>
    </dgm:pt>
    <dgm:pt modelId="{EA2FDEAB-07CA-4562-BAF4-DEB1AC6BD60E}" type="sibTrans" cxnId="{8A069F37-45EF-4BC3-A8E6-F1430E041DC9}">
      <dgm:prSet/>
      <dgm:spPr/>
      <dgm:t>
        <a:bodyPr/>
        <a:lstStyle/>
        <a:p>
          <a:endParaRPr lang="en-US">
            <a:latin typeface="Tw Cen MT Condensed" pitchFamily="34" charset="0"/>
          </a:endParaRPr>
        </a:p>
      </dgm:t>
    </dgm:pt>
    <dgm:pt modelId="{B8C20196-3C50-45A5-8253-DA1BE32D3D34}">
      <dgm:prSet phldrT="[Text]" custT="1"/>
      <dgm:spPr/>
      <dgm:t>
        <a:bodyPr anchor="ctr" anchorCtr="0"/>
        <a:lstStyle/>
        <a:p>
          <a:r>
            <a:rPr lang="en-US" sz="2800" dirty="0" err="1" smtClean="0">
              <a:latin typeface="Tw Cen MT Condensed" pitchFamily="34" charset="0"/>
            </a:rPr>
            <a:t>Journée</a:t>
          </a:r>
          <a:r>
            <a:rPr lang="en-US" sz="2800" dirty="0" smtClean="0">
              <a:latin typeface="Tw Cen MT Condensed" pitchFamily="34" charset="0"/>
            </a:rPr>
            <a:t> “Famille”</a:t>
          </a:r>
        </a:p>
        <a:p>
          <a:endParaRPr lang="en-US" sz="2800" dirty="0" smtClean="0">
            <a:latin typeface="Tw Cen MT Condensed" pitchFamily="34" charset="0"/>
          </a:endParaRPr>
        </a:p>
        <a:p>
          <a:endParaRPr lang="en-US" sz="2800" dirty="0" smtClean="0">
            <a:latin typeface="Tw Cen MT Condensed" pitchFamily="34" charset="0"/>
          </a:endParaRPr>
        </a:p>
        <a:p>
          <a:endParaRPr lang="en-US" sz="2800" dirty="0">
            <a:latin typeface="Tw Cen MT Condensed" pitchFamily="34" charset="0"/>
          </a:endParaRPr>
        </a:p>
      </dgm:t>
    </dgm:pt>
    <dgm:pt modelId="{F7AB0B72-42CA-4D46-A23E-FCFF830E3E1B}" type="parTrans" cxnId="{6A93E31C-5E3D-4C16-BFFF-A52EDB1DC297}">
      <dgm:prSet/>
      <dgm:spPr/>
      <dgm:t>
        <a:bodyPr/>
        <a:lstStyle/>
        <a:p>
          <a:endParaRPr lang="en-US">
            <a:latin typeface="Tw Cen MT Condensed" pitchFamily="34" charset="0"/>
          </a:endParaRPr>
        </a:p>
      </dgm:t>
    </dgm:pt>
    <dgm:pt modelId="{8E67E7C8-356F-4AEF-9683-A2FB05C2EB78}" type="sibTrans" cxnId="{6A93E31C-5E3D-4C16-BFFF-A52EDB1DC297}">
      <dgm:prSet/>
      <dgm:spPr/>
      <dgm:t>
        <a:bodyPr/>
        <a:lstStyle/>
        <a:p>
          <a:endParaRPr lang="en-US">
            <a:latin typeface="Tw Cen MT Condensed" pitchFamily="34" charset="0"/>
          </a:endParaRPr>
        </a:p>
      </dgm:t>
    </dgm:pt>
    <dgm:pt modelId="{372BDF82-A7AA-4383-B5CC-67C31F4C7A26}">
      <dgm:prSet phldrT="[Text]" custT="1"/>
      <dgm:spPr/>
      <dgm:t>
        <a:bodyPr anchor="ctr" anchorCtr="0"/>
        <a:lstStyle/>
        <a:p>
          <a:r>
            <a:rPr lang="en-US" sz="2800" dirty="0" smtClean="0">
              <a:latin typeface="Tw Cen MT Condensed" pitchFamily="34" charset="0"/>
            </a:rPr>
            <a:t>A-M “Le club </a:t>
          </a:r>
          <a:r>
            <a:rPr lang="en-US" sz="2800" dirty="0" err="1" smtClean="0">
              <a:latin typeface="Tw Cen MT Condensed" pitchFamily="34" charset="0"/>
            </a:rPr>
            <a:t>est</a:t>
          </a:r>
          <a:r>
            <a:rPr lang="en-US" sz="2800" dirty="0" smtClean="0">
              <a:latin typeface="Tw Cen MT Condensed" pitchFamily="34" charset="0"/>
            </a:rPr>
            <a:t> aux </a:t>
          </a:r>
          <a:r>
            <a:rPr lang="en-US" sz="2800" dirty="0" err="1" smtClean="0">
              <a:latin typeface="Tw Cen MT Condensed" pitchFamily="34" charset="0"/>
            </a:rPr>
            <a:t>filles</a:t>
          </a:r>
          <a:r>
            <a:rPr lang="en-US" sz="2800" dirty="0" smtClean="0">
              <a:latin typeface="Tw Cen MT Condensed" pitchFamily="34" charset="0"/>
            </a:rPr>
            <a:t>”</a:t>
          </a:r>
        </a:p>
        <a:p>
          <a:endParaRPr lang="en-US" sz="2800" dirty="0" smtClean="0">
            <a:latin typeface="Tw Cen MT Condensed" pitchFamily="34" charset="0"/>
          </a:endParaRPr>
        </a:p>
        <a:p>
          <a:r>
            <a:rPr lang="en-US" sz="1800" dirty="0" smtClean="0">
              <a:latin typeface="Tw Cen MT Condensed" pitchFamily="34" charset="0"/>
            </a:rPr>
            <a:t>Circuit tennis à theme</a:t>
          </a:r>
        </a:p>
        <a:p>
          <a:r>
            <a:rPr lang="en-US" sz="1800" dirty="0" err="1" smtClean="0">
              <a:latin typeface="Tw Cen MT Condensed" pitchFamily="34" charset="0"/>
            </a:rPr>
            <a:t>Jeu</a:t>
          </a:r>
          <a:r>
            <a:rPr lang="en-US" sz="1800" dirty="0" smtClean="0">
              <a:latin typeface="Tw Cen MT Condensed" pitchFamily="34" charset="0"/>
            </a:rPr>
            <a:t> de </a:t>
          </a:r>
          <a:r>
            <a:rPr lang="en-US" sz="1800" dirty="0" err="1" smtClean="0">
              <a:latin typeface="Tw Cen MT Condensed" pitchFamily="34" charset="0"/>
            </a:rPr>
            <a:t>l’oie</a:t>
          </a:r>
          <a:endParaRPr lang="en-US" sz="1800" dirty="0" smtClean="0">
            <a:latin typeface="Tw Cen MT Condensed" pitchFamily="34" charset="0"/>
          </a:endParaRPr>
        </a:p>
        <a:p>
          <a:r>
            <a:rPr lang="en-US" sz="1800" dirty="0" err="1" smtClean="0">
              <a:latin typeface="Tw Cen MT Condensed" pitchFamily="34" charset="0"/>
            </a:rPr>
            <a:t>Activités</a:t>
          </a:r>
          <a:r>
            <a:rPr lang="en-US" sz="1800" dirty="0" smtClean="0">
              <a:latin typeface="Tw Cen MT Condensed" pitchFamily="34" charset="0"/>
            </a:rPr>
            <a:t> “</a:t>
          </a:r>
          <a:r>
            <a:rPr lang="en-US" sz="1800" dirty="0" err="1" smtClean="0">
              <a:latin typeface="Tw Cen MT Condensed" pitchFamily="34" charset="0"/>
            </a:rPr>
            <a:t>sociales</a:t>
          </a:r>
          <a:r>
            <a:rPr lang="en-US" sz="1800" dirty="0" smtClean="0">
              <a:latin typeface="Tw Cen MT Condensed" pitchFamily="34" charset="0"/>
            </a:rPr>
            <a:t>”</a:t>
          </a:r>
        </a:p>
      </dgm:t>
    </dgm:pt>
    <dgm:pt modelId="{35C24B3E-109D-4D04-B309-B618338E8F1F}" type="parTrans" cxnId="{F5DED375-BC28-4B9A-A4F5-DA45BC82297D}">
      <dgm:prSet/>
      <dgm:spPr/>
      <dgm:t>
        <a:bodyPr/>
        <a:lstStyle/>
        <a:p>
          <a:endParaRPr lang="en-US">
            <a:latin typeface="Tw Cen MT Condensed" pitchFamily="34" charset="0"/>
          </a:endParaRPr>
        </a:p>
      </dgm:t>
    </dgm:pt>
    <dgm:pt modelId="{4EEE8603-9B42-4E78-83CB-313B0F877855}" type="sibTrans" cxnId="{F5DED375-BC28-4B9A-A4F5-DA45BC82297D}">
      <dgm:prSet/>
      <dgm:spPr/>
      <dgm:t>
        <a:bodyPr/>
        <a:lstStyle/>
        <a:p>
          <a:endParaRPr lang="en-US">
            <a:latin typeface="Tw Cen MT Condensed" pitchFamily="34" charset="0"/>
          </a:endParaRPr>
        </a:p>
      </dgm:t>
    </dgm:pt>
    <dgm:pt modelId="{8139AEBC-817E-4EE9-ABEF-B20C9B8E6B75}" type="pres">
      <dgm:prSet presAssocID="{2F86F781-704C-454D-BE11-D2BD7D56B1BB}" presName="Name0" presStyleCnt="0">
        <dgm:presLayoutVars>
          <dgm:dir/>
          <dgm:resizeHandles val="exact"/>
        </dgm:presLayoutVars>
      </dgm:prSet>
      <dgm:spPr/>
      <dgm:t>
        <a:bodyPr/>
        <a:lstStyle/>
        <a:p>
          <a:endParaRPr lang="en-US"/>
        </a:p>
      </dgm:t>
    </dgm:pt>
    <dgm:pt modelId="{E789E225-4415-4192-B50B-602DB591CBA2}" type="pres">
      <dgm:prSet presAssocID="{4D5EB2AF-077D-4542-BB5D-535499E0ACC9}" presName="node" presStyleLbl="node1" presStyleIdx="0" presStyleCnt="4" custLinFactNeighborY="0">
        <dgm:presLayoutVars>
          <dgm:bulletEnabled val="1"/>
        </dgm:presLayoutVars>
      </dgm:prSet>
      <dgm:spPr/>
      <dgm:t>
        <a:bodyPr/>
        <a:lstStyle/>
        <a:p>
          <a:endParaRPr lang="en-US"/>
        </a:p>
      </dgm:t>
    </dgm:pt>
    <dgm:pt modelId="{04BA73F2-4918-459F-A8C5-67E3B210AD1A}" type="pres">
      <dgm:prSet presAssocID="{B6880152-C9D7-4662-951D-CBBA7A43D00B}" presName="sibTrans" presStyleCnt="0"/>
      <dgm:spPr/>
      <dgm:t>
        <a:bodyPr/>
        <a:lstStyle/>
        <a:p>
          <a:endParaRPr lang="fr-FR"/>
        </a:p>
      </dgm:t>
    </dgm:pt>
    <dgm:pt modelId="{1EB62D43-4E38-49DB-8E30-7C0D6038ACCD}" type="pres">
      <dgm:prSet presAssocID="{2CBD8AB0-34CF-4915-B4C0-55A9A0B3698A}" presName="node" presStyleLbl="node1" presStyleIdx="1" presStyleCnt="4">
        <dgm:presLayoutVars>
          <dgm:bulletEnabled val="1"/>
        </dgm:presLayoutVars>
      </dgm:prSet>
      <dgm:spPr/>
      <dgm:t>
        <a:bodyPr/>
        <a:lstStyle/>
        <a:p>
          <a:endParaRPr lang="en-US"/>
        </a:p>
      </dgm:t>
    </dgm:pt>
    <dgm:pt modelId="{9E005E05-5B1E-4A7D-A04E-6381D7122068}" type="pres">
      <dgm:prSet presAssocID="{EA2FDEAB-07CA-4562-BAF4-DEB1AC6BD60E}" presName="sibTrans" presStyleCnt="0"/>
      <dgm:spPr/>
      <dgm:t>
        <a:bodyPr/>
        <a:lstStyle/>
        <a:p>
          <a:endParaRPr lang="fr-FR"/>
        </a:p>
      </dgm:t>
    </dgm:pt>
    <dgm:pt modelId="{5E193A34-0702-4BCA-AD5D-77BD35FFB6A6}" type="pres">
      <dgm:prSet presAssocID="{B8C20196-3C50-45A5-8253-DA1BE32D3D34}" presName="node" presStyleLbl="node1" presStyleIdx="2" presStyleCnt="4">
        <dgm:presLayoutVars>
          <dgm:bulletEnabled val="1"/>
        </dgm:presLayoutVars>
      </dgm:prSet>
      <dgm:spPr/>
      <dgm:t>
        <a:bodyPr/>
        <a:lstStyle/>
        <a:p>
          <a:endParaRPr lang="en-US"/>
        </a:p>
      </dgm:t>
    </dgm:pt>
    <dgm:pt modelId="{1C798DAD-F97C-4C36-AA10-8CFDD5081EB4}" type="pres">
      <dgm:prSet presAssocID="{8E67E7C8-356F-4AEF-9683-A2FB05C2EB78}" presName="sibTrans" presStyleCnt="0"/>
      <dgm:spPr/>
      <dgm:t>
        <a:bodyPr/>
        <a:lstStyle/>
        <a:p>
          <a:endParaRPr lang="fr-FR"/>
        </a:p>
      </dgm:t>
    </dgm:pt>
    <dgm:pt modelId="{7D319365-36DD-468B-8BCF-1A1263F25619}" type="pres">
      <dgm:prSet presAssocID="{372BDF82-A7AA-4383-B5CC-67C31F4C7A26}" presName="node" presStyleLbl="node1" presStyleIdx="3" presStyleCnt="4">
        <dgm:presLayoutVars>
          <dgm:bulletEnabled val="1"/>
        </dgm:presLayoutVars>
      </dgm:prSet>
      <dgm:spPr/>
      <dgm:t>
        <a:bodyPr/>
        <a:lstStyle/>
        <a:p>
          <a:endParaRPr lang="en-US"/>
        </a:p>
      </dgm:t>
    </dgm:pt>
  </dgm:ptLst>
  <dgm:cxnLst>
    <dgm:cxn modelId="{6A93E31C-5E3D-4C16-BFFF-A52EDB1DC297}" srcId="{2F86F781-704C-454D-BE11-D2BD7D56B1BB}" destId="{B8C20196-3C50-45A5-8253-DA1BE32D3D34}" srcOrd="2" destOrd="0" parTransId="{F7AB0B72-42CA-4D46-A23E-FCFF830E3E1B}" sibTransId="{8E67E7C8-356F-4AEF-9683-A2FB05C2EB78}"/>
    <dgm:cxn modelId="{DB7CB6A7-10B2-4761-8A53-F32EB30A7B51}" type="presOf" srcId="{4D5EB2AF-077D-4542-BB5D-535499E0ACC9}" destId="{E789E225-4415-4192-B50B-602DB591CBA2}" srcOrd="0" destOrd="0" presId="urn:microsoft.com/office/officeart/2005/8/layout/hList6"/>
    <dgm:cxn modelId="{3C773F3A-4F9E-4A30-B343-74B50533D246}" type="presOf" srcId="{2CBD8AB0-34CF-4915-B4C0-55A9A0B3698A}" destId="{1EB62D43-4E38-49DB-8E30-7C0D6038ACCD}" srcOrd="0" destOrd="0" presId="urn:microsoft.com/office/officeart/2005/8/layout/hList6"/>
    <dgm:cxn modelId="{702E6E05-21D9-4550-B279-03BBD21370E5}" srcId="{2F86F781-704C-454D-BE11-D2BD7D56B1BB}" destId="{4D5EB2AF-077D-4542-BB5D-535499E0ACC9}" srcOrd="0" destOrd="0" parTransId="{7E288A60-6DB8-441F-9CE0-F5D247CD384D}" sibTransId="{B6880152-C9D7-4662-951D-CBBA7A43D00B}"/>
    <dgm:cxn modelId="{25EA0F39-ECA1-4ED1-A5FF-E0FB0000FDFB}" type="presOf" srcId="{B8C20196-3C50-45A5-8253-DA1BE32D3D34}" destId="{5E193A34-0702-4BCA-AD5D-77BD35FFB6A6}" srcOrd="0" destOrd="0" presId="urn:microsoft.com/office/officeart/2005/8/layout/hList6"/>
    <dgm:cxn modelId="{6195E3BA-00EC-4E5E-94F3-111AC1C0940B}" type="presOf" srcId="{2F86F781-704C-454D-BE11-D2BD7D56B1BB}" destId="{8139AEBC-817E-4EE9-ABEF-B20C9B8E6B75}" srcOrd="0" destOrd="0" presId="urn:microsoft.com/office/officeart/2005/8/layout/hList6"/>
    <dgm:cxn modelId="{8A069F37-45EF-4BC3-A8E6-F1430E041DC9}" srcId="{2F86F781-704C-454D-BE11-D2BD7D56B1BB}" destId="{2CBD8AB0-34CF-4915-B4C0-55A9A0B3698A}" srcOrd="1" destOrd="0" parTransId="{7AD6FA76-4D86-450B-A09B-062375C168E2}" sibTransId="{EA2FDEAB-07CA-4562-BAF4-DEB1AC6BD60E}"/>
    <dgm:cxn modelId="{491AB43A-AA86-4836-861A-36A12FAAC283}" type="presOf" srcId="{372BDF82-A7AA-4383-B5CC-67C31F4C7A26}" destId="{7D319365-36DD-468B-8BCF-1A1263F25619}" srcOrd="0" destOrd="0" presId="urn:microsoft.com/office/officeart/2005/8/layout/hList6"/>
    <dgm:cxn modelId="{F5DED375-BC28-4B9A-A4F5-DA45BC82297D}" srcId="{2F86F781-704C-454D-BE11-D2BD7D56B1BB}" destId="{372BDF82-A7AA-4383-B5CC-67C31F4C7A26}" srcOrd="3" destOrd="0" parTransId="{35C24B3E-109D-4D04-B309-B618338E8F1F}" sibTransId="{4EEE8603-9B42-4E78-83CB-313B0F877855}"/>
    <dgm:cxn modelId="{A701CA8C-6E67-40C9-BC2B-9645FAA93DE2}" type="presParOf" srcId="{8139AEBC-817E-4EE9-ABEF-B20C9B8E6B75}" destId="{E789E225-4415-4192-B50B-602DB591CBA2}" srcOrd="0" destOrd="0" presId="urn:microsoft.com/office/officeart/2005/8/layout/hList6"/>
    <dgm:cxn modelId="{1EEAA26E-8D8E-4F34-BD17-AA57A8800E6F}" type="presParOf" srcId="{8139AEBC-817E-4EE9-ABEF-B20C9B8E6B75}" destId="{04BA73F2-4918-459F-A8C5-67E3B210AD1A}" srcOrd="1" destOrd="0" presId="urn:microsoft.com/office/officeart/2005/8/layout/hList6"/>
    <dgm:cxn modelId="{C6CB6A8C-9CCE-4589-95D4-917BF1BE4484}" type="presParOf" srcId="{8139AEBC-817E-4EE9-ABEF-B20C9B8E6B75}" destId="{1EB62D43-4E38-49DB-8E30-7C0D6038ACCD}" srcOrd="2" destOrd="0" presId="urn:microsoft.com/office/officeart/2005/8/layout/hList6"/>
    <dgm:cxn modelId="{4D635AEF-1852-4C40-B4C6-5676C6F842A5}" type="presParOf" srcId="{8139AEBC-817E-4EE9-ABEF-B20C9B8E6B75}" destId="{9E005E05-5B1E-4A7D-A04E-6381D7122068}" srcOrd="3" destOrd="0" presId="urn:microsoft.com/office/officeart/2005/8/layout/hList6"/>
    <dgm:cxn modelId="{8E3CE180-B4E9-4CD7-B4E3-9D5264D269D2}" type="presParOf" srcId="{8139AEBC-817E-4EE9-ABEF-B20C9B8E6B75}" destId="{5E193A34-0702-4BCA-AD5D-77BD35FFB6A6}" srcOrd="4" destOrd="0" presId="urn:microsoft.com/office/officeart/2005/8/layout/hList6"/>
    <dgm:cxn modelId="{0BD52B59-66AB-41E6-8554-A19ECC19BB3A}" type="presParOf" srcId="{8139AEBC-817E-4EE9-ABEF-B20C9B8E6B75}" destId="{1C798DAD-F97C-4C36-AA10-8CFDD5081EB4}" srcOrd="5" destOrd="0" presId="urn:microsoft.com/office/officeart/2005/8/layout/hList6"/>
    <dgm:cxn modelId="{2A2FE18C-13F8-4A9E-BF32-902C6425F273}" type="presParOf" srcId="{8139AEBC-817E-4EE9-ABEF-B20C9B8E6B75}" destId="{7D319365-36DD-468B-8BCF-1A1263F25619}" srcOrd="6"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B20C94-A781-45C2-922F-094F9463A246}" type="doc">
      <dgm:prSet loTypeId="urn:microsoft.com/office/officeart/2005/8/layout/pyramid2" loCatId="list" qsTypeId="urn:microsoft.com/office/officeart/2005/8/quickstyle/simple1" qsCatId="simple" csTypeId="urn:microsoft.com/office/officeart/2005/8/colors/accent1_2" csCatId="accent1" phldr="1"/>
      <dgm:spPr/>
    </dgm:pt>
    <dgm:pt modelId="{BD31494C-29AE-456A-A4EC-F73075262ACA}">
      <dgm:prSet phldrT="[Texte]"/>
      <dgm:spPr/>
      <dgm:t>
        <a:bodyPr/>
        <a:lstStyle/>
        <a:p>
          <a:r>
            <a:rPr lang="fr-FR" dirty="0" smtClean="0"/>
            <a:t>1%</a:t>
          </a:r>
          <a:endParaRPr lang="fr-BE" dirty="0"/>
        </a:p>
      </dgm:t>
    </dgm:pt>
    <dgm:pt modelId="{3273D6F2-72E5-410B-BD1A-BA0C024DEA32}" type="parTrans" cxnId="{D7C30D3D-8E06-4A01-8FFA-E9BB797B369D}">
      <dgm:prSet/>
      <dgm:spPr/>
      <dgm:t>
        <a:bodyPr/>
        <a:lstStyle/>
        <a:p>
          <a:endParaRPr lang="fr-BE"/>
        </a:p>
      </dgm:t>
    </dgm:pt>
    <dgm:pt modelId="{894207A1-CCAD-4B92-8EA5-4D52EF3E7707}" type="sibTrans" cxnId="{D7C30D3D-8E06-4A01-8FFA-E9BB797B369D}">
      <dgm:prSet/>
      <dgm:spPr/>
      <dgm:t>
        <a:bodyPr/>
        <a:lstStyle/>
        <a:p>
          <a:endParaRPr lang="fr-BE"/>
        </a:p>
      </dgm:t>
    </dgm:pt>
    <dgm:pt modelId="{D0B3C26A-E5B3-4B99-98F4-3D2A2FC996E2}">
      <dgm:prSet phldrT="[Texte]"/>
      <dgm:spPr/>
      <dgm:t>
        <a:bodyPr/>
        <a:lstStyle/>
        <a:p>
          <a:r>
            <a:rPr lang="fr-FR" dirty="0" smtClean="0"/>
            <a:t>9%</a:t>
          </a:r>
          <a:endParaRPr lang="fr-BE" dirty="0"/>
        </a:p>
      </dgm:t>
    </dgm:pt>
    <dgm:pt modelId="{AFB6E1BF-0D17-4EA9-9A17-7C2241B0D895}" type="parTrans" cxnId="{65E798E9-955D-4B83-BC27-B2302128BA9E}">
      <dgm:prSet/>
      <dgm:spPr/>
      <dgm:t>
        <a:bodyPr/>
        <a:lstStyle/>
        <a:p>
          <a:endParaRPr lang="fr-BE"/>
        </a:p>
      </dgm:t>
    </dgm:pt>
    <dgm:pt modelId="{85F981DA-F448-4A69-87E1-AE0FB50D3AD1}" type="sibTrans" cxnId="{65E798E9-955D-4B83-BC27-B2302128BA9E}">
      <dgm:prSet/>
      <dgm:spPr/>
      <dgm:t>
        <a:bodyPr/>
        <a:lstStyle/>
        <a:p>
          <a:endParaRPr lang="fr-BE"/>
        </a:p>
      </dgm:t>
    </dgm:pt>
    <dgm:pt modelId="{4A9CB70C-2B45-4AE8-8FD8-31CA4BCECC3F}">
      <dgm:prSet phldrT="[Texte]"/>
      <dgm:spPr/>
      <dgm:t>
        <a:bodyPr/>
        <a:lstStyle/>
        <a:p>
          <a:r>
            <a:rPr lang="fr-FR" dirty="0" smtClean="0"/>
            <a:t>90%</a:t>
          </a:r>
          <a:endParaRPr lang="fr-BE" dirty="0"/>
        </a:p>
      </dgm:t>
    </dgm:pt>
    <dgm:pt modelId="{DAC64E43-37E6-4C32-AF63-9A4ADCC02C83}" type="parTrans" cxnId="{C64220CB-C8A5-4F30-9742-0D81670EA831}">
      <dgm:prSet/>
      <dgm:spPr/>
      <dgm:t>
        <a:bodyPr/>
        <a:lstStyle/>
        <a:p>
          <a:endParaRPr lang="fr-BE"/>
        </a:p>
      </dgm:t>
    </dgm:pt>
    <dgm:pt modelId="{3E88C7A2-0783-41E2-B64A-2314216D14A4}" type="sibTrans" cxnId="{C64220CB-C8A5-4F30-9742-0D81670EA831}">
      <dgm:prSet/>
      <dgm:spPr/>
      <dgm:t>
        <a:bodyPr/>
        <a:lstStyle/>
        <a:p>
          <a:endParaRPr lang="fr-BE"/>
        </a:p>
      </dgm:t>
    </dgm:pt>
    <dgm:pt modelId="{2EB4CFD9-2477-4BF2-8D86-5842E1413634}" type="pres">
      <dgm:prSet presAssocID="{C5B20C94-A781-45C2-922F-094F9463A246}" presName="compositeShape" presStyleCnt="0">
        <dgm:presLayoutVars>
          <dgm:dir/>
          <dgm:resizeHandles/>
        </dgm:presLayoutVars>
      </dgm:prSet>
      <dgm:spPr/>
    </dgm:pt>
    <dgm:pt modelId="{A600E758-BA46-4E0A-88D8-8FCEC69AC5B6}" type="pres">
      <dgm:prSet presAssocID="{C5B20C94-A781-45C2-922F-094F9463A246}" presName="pyramid" presStyleLbl="node1" presStyleIdx="0" presStyleCnt="1" custLinFactNeighborX="3322" custLinFactNeighborY="-3333"/>
      <dgm:spPr>
        <a:solidFill>
          <a:srgbClr val="F2829D"/>
        </a:solidFill>
      </dgm:spPr>
    </dgm:pt>
    <dgm:pt modelId="{2A41E1CB-CF0C-4308-9097-A128F1132974}" type="pres">
      <dgm:prSet presAssocID="{C5B20C94-A781-45C2-922F-094F9463A246}" presName="theList" presStyleCnt="0"/>
      <dgm:spPr/>
    </dgm:pt>
    <dgm:pt modelId="{F9E1F2BC-60B4-4A07-8ABA-99558C861964}" type="pres">
      <dgm:prSet presAssocID="{BD31494C-29AE-456A-A4EC-F73075262ACA}" presName="aNode" presStyleLbl="fgAcc1" presStyleIdx="0" presStyleCnt="3">
        <dgm:presLayoutVars>
          <dgm:bulletEnabled val="1"/>
        </dgm:presLayoutVars>
      </dgm:prSet>
      <dgm:spPr/>
      <dgm:t>
        <a:bodyPr/>
        <a:lstStyle/>
        <a:p>
          <a:endParaRPr lang="fr-BE"/>
        </a:p>
      </dgm:t>
    </dgm:pt>
    <dgm:pt modelId="{1AEF96F4-8982-4C7E-9413-23851F92A68A}" type="pres">
      <dgm:prSet presAssocID="{BD31494C-29AE-456A-A4EC-F73075262ACA}" presName="aSpace" presStyleCnt="0"/>
      <dgm:spPr/>
    </dgm:pt>
    <dgm:pt modelId="{B39EDA43-CE5A-4C6E-B283-345E0A54BC5F}" type="pres">
      <dgm:prSet presAssocID="{D0B3C26A-E5B3-4B99-98F4-3D2A2FC996E2}" presName="aNode" presStyleLbl="fgAcc1" presStyleIdx="1" presStyleCnt="3">
        <dgm:presLayoutVars>
          <dgm:bulletEnabled val="1"/>
        </dgm:presLayoutVars>
      </dgm:prSet>
      <dgm:spPr/>
      <dgm:t>
        <a:bodyPr/>
        <a:lstStyle/>
        <a:p>
          <a:endParaRPr lang="fr-BE"/>
        </a:p>
      </dgm:t>
    </dgm:pt>
    <dgm:pt modelId="{6B9A1976-76C4-404A-81CF-983A3BE89ED6}" type="pres">
      <dgm:prSet presAssocID="{D0B3C26A-E5B3-4B99-98F4-3D2A2FC996E2}" presName="aSpace" presStyleCnt="0"/>
      <dgm:spPr/>
    </dgm:pt>
    <dgm:pt modelId="{61DA22C1-5289-4CFB-A6D2-7A73A274E9B9}" type="pres">
      <dgm:prSet presAssocID="{4A9CB70C-2B45-4AE8-8FD8-31CA4BCECC3F}" presName="aNode" presStyleLbl="fgAcc1" presStyleIdx="2" presStyleCnt="3">
        <dgm:presLayoutVars>
          <dgm:bulletEnabled val="1"/>
        </dgm:presLayoutVars>
      </dgm:prSet>
      <dgm:spPr/>
      <dgm:t>
        <a:bodyPr/>
        <a:lstStyle/>
        <a:p>
          <a:endParaRPr lang="fr-BE"/>
        </a:p>
      </dgm:t>
    </dgm:pt>
    <dgm:pt modelId="{81500FB1-5124-40E2-A26D-D5B05D5BDDBB}" type="pres">
      <dgm:prSet presAssocID="{4A9CB70C-2B45-4AE8-8FD8-31CA4BCECC3F}" presName="aSpace" presStyleCnt="0"/>
      <dgm:spPr/>
    </dgm:pt>
  </dgm:ptLst>
  <dgm:cxnLst>
    <dgm:cxn modelId="{1222074D-CBC9-4582-8CFF-516F5B75D9E1}" type="presOf" srcId="{4A9CB70C-2B45-4AE8-8FD8-31CA4BCECC3F}" destId="{61DA22C1-5289-4CFB-A6D2-7A73A274E9B9}" srcOrd="0" destOrd="0" presId="urn:microsoft.com/office/officeart/2005/8/layout/pyramid2"/>
    <dgm:cxn modelId="{70B14DC2-75CA-4914-AC2B-61785C96A1BA}" type="presOf" srcId="{D0B3C26A-E5B3-4B99-98F4-3D2A2FC996E2}" destId="{B39EDA43-CE5A-4C6E-B283-345E0A54BC5F}" srcOrd="0" destOrd="0" presId="urn:microsoft.com/office/officeart/2005/8/layout/pyramid2"/>
    <dgm:cxn modelId="{D7C30D3D-8E06-4A01-8FFA-E9BB797B369D}" srcId="{C5B20C94-A781-45C2-922F-094F9463A246}" destId="{BD31494C-29AE-456A-A4EC-F73075262ACA}" srcOrd="0" destOrd="0" parTransId="{3273D6F2-72E5-410B-BD1A-BA0C024DEA32}" sibTransId="{894207A1-CCAD-4B92-8EA5-4D52EF3E7707}"/>
    <dgm:cxn modelId="{D772660A-3827-456E-9AE7-C41D5A77552A}" type="presOf" srcId="{C5B20C94-A781-45C2-922F-094F9463A246}" destId="{2EB4CFD9-2477-4BF2-8D86-5842E1413634}" srcOrd="0" destOrd="0" presId="urn:microsoft.com/office/officeart/2005/8/layout/pyramid2"/>
    <dgm:cxn modelId="{65E798E9-955D-4B83-BC27-B2302128BA9E}" srcId="{C5B20C94-A781-45C2-922F-094F9463A246}" destId="{D0B3C26A-E5B3-4B99-98F4-3D2A2FC996E2}" srcOrd="1" destOrd="0" parTransId="{AFB6E1BF-0D17-4EA9-9A17-7C2241B0D895}" sibTransId="{85F981DA-F448-4A69-87E1-AE0FB50D3AD1}"/>
    <dgm:cxn modelId="{DC77CA60-8039-44CD-8AC2-E00545097298}" type="presOf" srcId="{BD31494C-29AE-456A-A4EC-F73075262ACA}" destId="{F9E1F2BC-60B4-4A07-8ABA-99558C861964}" srcOrd="0" destOrd="0" presId="urn:microsoft.com/office/officeart/2005/8/layout/pyramid2"/>
    <dgm:cxn modelId="{C64220CB-C8A5-4F30-9742-0D81670EA831}" srcId="{C5B20C94-A781-45C2-922F-094F9463A246}" destId="{4A9CB70C-2B45-4AE8-8FD8-31CA4BCECC3F}" srcOrd="2" destOrd="0" parTransId="{DAC64E43-37E6-4C32-AF63-9A4ADCC02C83}" sibTransId="{3E88C7A2-0783-41E2-B64A-2314216D14A4}"/>
    <dgm:cxn modelId="{A816EB10-C210-4FDB-AC6B-AAFC23049313}" type="presParOf" srcId="{2EB4CFD9-2477-4BF2-8D86-5842E1413634}" destId="{A600E758-BA46-4E0A-88D8-8FCEC69AC5B6}" srcOrd="0" destOrd="0" presId="urn:microsoft.com/office/officeart/2005/8/layout/pyramid2"/>
    <dgm:cxn modelId="{A231FA1F-35B5-4777-8738-38743D6AA6A2}" type="presParOf" srcId="{2EB4CFD9-2477-4BF2-8D86-5842E1413634}" destId="{2A41E1CB-CF0C-4308-9097-A128F1132974}" srcOrd="1" destOrd="0" presId="urn:microsoft.com/office/officeart/2005/8/layout/pyramid2"/>
    <dgm:cxn modelId="{433E4C41-045A-4349-B483-DC5AD1BB075E}" type="presParOf" srcId="{2A41E1CB-CF0C-4308-9097-A128F1132974}" destId="{F9E1F2BC-60B4-4A07-8ABA-99558C861964}" srcOrd="0" destOrd="0" presId="urn:microsoft.com/office/officeart/2005/8/layout/pyramid2"/>
    <dgm:cxn modelId="{334C2A2E-7FDD-4DED-95E2-E40E4CA3AFA5}" type="presParOf" srcId="{2A41E1CB-CF0C-4308-9097-A128F1132974}" destId="{1AEF96F4-8982-4C7E-9413-23851F92A68A}" srcOrd="1" destOrd="0" presId="urn:microsoft.com/office/officeart/2005/8/layout/pyramid2"/>
    <dgm:cxn modelId="{A52D003E-697F-407A-9F36-80B503420519}" type="presParOf" srcId="{2A41E1CB-CF0C-4308-9097-A128F1132974}" destId="{B39EDA43-CE5A-4C6E-B283-345E0A54BC5F}" srcOrd="2" destOrd="0" presId="urn:microsoft.com/office/officeart/2005/8/layout/pyramid2"/>
    <dgm:cxn modelId="{645F2F9A-6D80-478C-A2CA-3C0CE2EE9996}" type="presParOf" srcId="{2A41E1CB-CF0C-4308-9097-A128F1132974}" destId="{6B9A1976-76C4-404A-81CF-983A3BE89ED6}" srcOrd="3" destOrd="0" presId="urn:microsoft.com/office/officeart/2005/8/layout/pyramid2"/>
    <dgm:cxn modelId="{D2B74301-0120-402E-B151-D7B0D5EF69DC}" type="presParOf" srcId="{2A41E1CB-CF0C-4308-9097-A128F1132974}" destId="{61DA22C1-5289-4CFB-A6D2-7A73A274E9B9}" srcOrd="4" destOrd="0" presId="urn:microsoft.com/office/officeart/2005/8/layout/pyramid2"/>
    <dgm:cxn modelId="{CD61857E-1B5F-4392-A8B9-C37708B365AF}" type="presParOf" srcId="{2A41E1CB-CF0C-4308-9097-A128F1132974}" destId="{81500FB1-5124-40E2-A26D-D5B05D5BDDB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440D2F-63EB-48DB-8445-0BD36D7CD6E0}" type="doc">
      <dgm:prSet loTypeId="urn:microsoft.com/office/officeart/2005/8/layout/chevron1" loCatId="process" qsTypeId="urn:microsoft.com/office/officeart/2005/8/quickstyle/simple1" qsCatId="simple" csTypeId="urn:microsoft.com/office/officeart/2005/8/colors/accent1_2" csCatId="accent1" phldr="1"/>
      <dgm:spPr/>
    </dgm:pt>
    <dgm:pt modelId="{34E47F26-FC34-4302-8FE0-F2E5DF49E299}">
      <dgm:prSet phldrT="[Texte]" custT="1"/>
      <dgm:spPr>
        <a:solidFill>
          <a:srgbClr val="F8BECC"/>
        </a:solidFill>
      </dgm:spPr>
      <dgm:t>
        <a:bodyPr/>
        <a:lstStyle/>
        <a:p>
          <a:r>
            <a:rPr lang="fr-FR" sz="1600" dirty="0" smtClean="0">
              <a:solidFill>
                <a:srgbClr val="E7315C"/>
              </a:solidFill>
            </a:rPr>
            <a:t>0 à 5 ans</a:t>
          </a:r>
          <a:endParaRPr lang="fr-BE" sz="1600" dirty="0">
            <a:solidFill>
              <a:srgbClr val="E7315C"/>
            </a:solidFill>
          </a:endParaRPr>
        </a:p>
      </dgm:t>
    </dgm:pt>
    <dgm:pt modelId="{48B1EBE3-AE69-4F3A-8593-6924A1D54E4B}" type="parTrans" cxnId="{034EA8F3-5982-494A-9351-1FF7C861011D}">
      <dgm:prSet/>
      <dgm:spPr/>
      <dgm:t>
        <a:bodyPr/>
        <a:lstStyle/>
        <a:p>
          <a:endParaRPr lang="fr-BE" sz="1600"/>
        </a:p>
      </dgm:t>
    </dgm:pt>
    <dgm:pt modelId="{628F0D66-BD03-4791-840A-BAC634BEC14F}" type="sibTrans" cxnId="{034EA8F3-5982-494A-9351-1FF7C861011D}">
      <dgm:prSet/>
      <dgm:spPr/>
      <dgm:t>
        <a:bodyPr/>
        <a:lstStyle/>
        <a:p>
          <a:endParaRPr lang="fr-BE" sz="1600"/>
        </a:p>
      </dgm:t>
    </dgm:pt>
    <dgm:pt modelId="{6D68E84D-C33E-473F-AFAC-FD4116776EBC}">
      <dgm:prSet phldrT="[Texte]" custT="1"/>
      <dgm:spPr>
        <a:solidFill>
          <a:srgbClr val="F49EB2"/>
        </a:solidFill>
      </dgm:spPr>
      <dgm:t>
        <a:bodyPr/>
        <a:lstStyle/>
        <a:p>
          <a:r>
            <a:rPr lang="fr-FR" sz="1600" dirty="0" smtClean="0">
              <a:solidFill>
                <a:srgbClr val="D91947"/>
              </a:solidFill>
            </a:rPr>
            <a:t>5 à 8 ans</a:t>
          </a:r>
          <a:endParaRPr lang="fr-BE" sz="1600" dirty="0">
            <a:solidFill>
              <a:srgbClr val="D91947"/>
            </a:solidFill>
          </a:endParaRPr>
        </a:p>
      </dgm:t>
    </dgm:pt>
    <dgm:pt modelId="{637EFBF9-1041-493F-BF3F-84638EDFA7B0}" type="parTrans" cxnId="{CC87EDAE-1A05-4D06-9A6C-922D1145FD78}">
      <dgm:prSet/>
      <dgm:spPr/>
      <dgm:t>
        <a:bodyPr/>
        <a:lstStyle/>
        <a:p>
          <a:endParaRPr lang="fr-BE" sz="1600"/>
        </a:p>
      </dgm:t>
    </dgm:pt>
    <dgm:pt modelId="{0B7953D9-1D51-4EA8-A1C0-261F196C36A0}" type="sibTrans" cxnId="{CC87EDAE-1A05-4D06-9A6C-922D1145FD78}">
      <dgm:prSet/>
      <dgm:spPr/>
      <dgm:t>
        <a:bodyPr/>
        <a:lstStyle/>
        <a:p>
          <a:endParaRPr lang="fr-BE" sz="1600"/>
        </a:p>
      </dgm:t>
    </dgm:pt>
    <dgm:pt modelId="{FF621B2E-1211-4859-B9E0-577ADF8DED50}">
      <dgm:prSet phldrT="[Texte]" custT="1"/>
      <dgm:spPr>
        <a:solidFill>
          <a:srgbClr val="EE6E8C"/>
        </a:solidFill>
      </dgm:spPr>
      <dgm:t>
        <a:bodyPr/>
        <a:lstStyle/>
        <a:p>
          <a:r>
            <a:rPr lang="fr-FR" sz="1600" dirty="0" smtClean="0"/>
            <a:t>8 à 11 ans</a:t>
          </a:r>
          <a:endParaRPr lang="fr-BE" sz="1600" dirty="0"/>
        </a:p>
      </dgm:t>
    </dgm:pt>
    <dgm:pt modelId="{977C60B1-6201-4190-8569-2BBC8EB559CD}" type="parTrans" cxnId="{FFE7F4B8-BB6F-47C5-8E3F-3B34BA9595B7}">
      <dgm:prSet/>
      <dgm:spPr/>
      <dgm:t>
        <a:bodyPr/>
        <a:lstStyle/>
        <a:p>
          <a:endParaRPr lang="fr-BE" sz="1600"/>
        </a:p>
      </dgm:t>
    </dgm:pt>
    <dgm:pt modelId="{0C07F718-613C-473A-8D67-35B1EC4B5684}" type="sibTrans" cxnId="{FFE7F4B8-BB6F-47C5-8E3F-3B34BA9595B7}">
      <dgm:prSet/>
      <dgm:spPr/>
      <dgm:t>
        <a:bodyPr/>
        <a:lstStyle/>
        <a:p>
          <a:endParaRPr lang="fr-BE" sz="1600"/>
        </a:p>
      </dgm:t>
    </dgm:pt>
    <dgm:pt modelId="{D7BA946E-CAC3-4EF9-9528-6A022A9753BA}">
      <dgm:prSet custT="1"/>
      <dgm:spPr>
        <a:solidFill>
          <a:srgbClr val="EB577A"/>
        </a:solidFill>
      </dgm:spPr>
      <dgm:t>
        <a:bodyPr/>
        <a:lstStyle/>
        <a:p>
          <a:r>
            <a:rPr lang="fr-FR" sz="1600" dirty="0" smtClean="0"/>
            <a:t>11 à 14 ans</a:t>
          </a:r>
          <a:endParaRPr lang="fr-BE" sz="1600" dirty="0"/>
        </a:p>
      </dgm:t>
    </dgm:pt>
    <dgm:pt modelId="{96B3362C-F6DE-40AA-8AED-AB518C00459C}" type="parTrans" cxnId="{C50E1669-40C0-434D-B728-4B595FC75585}">
      <dgm:prSet/>
      <dgm:spPr/>
      <dgm:t>
        <a:bodyPr/>
        <a:lstStyle/>
        <a:p>
          <a:endParaRPr lang="fr-BE" sz="1600"/>
        </a:p>
      </dgm:t>
    </dgm:pt>
    <dgm:pt modelId="{91211D26-C418-4277-86F5-7348C88ECFA6}" type="sibTrans" cxnId="{C50E1669-40C0-434D-B728-4B595FC75585}">
      <dgm:prSet/>
      <dgm:spPr/>
      <dgm:t>
        <a:bodyPr/>
        <a:lstStyle/>
        <a:p>
          <a:endParaRPr lang="fr-BE" sz="1600"/>
        </a:p>
      </dgm:t>
    </dgm:pt>
    <dgm:pt modelId="{959DFCBD-C581-470C-AF75-7299EFB9CAF9}">
      <dgm:prSet custT="1"/>
      <dgm:spPr>
        <a:solidFill>
          <a:srgbClr val="E7315C"/>
        </a:solidFill>
      </dgm:spPr>
      <dgm:t>
        <a:bodyPr/>
        <a:lstStyle/>
        <a:p>
          <a:r>
            <a:rPr lang="fr-FR" sz="1600" dirty="0" smtClean="0"/>
            <a:t>14 à 17 ans</a:t>
          </a:r>
          <a:endParaRPr lang="fr-BE" sz="1600" dirty="0"/>
        </a:p>
      </dgm:t>
    </dgm:pt>
    <dgm:pt modelId="{3E06866D-A69A-4E3E-A67C-E6AB6FF684EF}" type="parTrans" cxnId="{A7556CD4-C2AD-4016-9E87-BADEDF012ECB}">
      <dgm:prSet/>
      <dgm:spPr/>
      <dgm:t>
        <a:bodyPr/>
        <a:lstStyle/>
        <a:p>
          <a:endParaRPr lang="fr-BE" sz="1600"/>
        </a:p>
      </dgm:t>
    </dgm:pt>
    <dgm:pt modelId="{B2400BDB-64FE-43F8-ACBF-19D4B0935618}" type="sibTrans" cxnId="{A7556CD4-C2AD-4016-9E87-BADEDF012ECB}">
      <dgm:prSet/>
      <dgm:spPr/>
      <dgm:t>
        <a:bodyPr/>
        <a:lstStyle/>
        <a:p>
          <a:endParaRPr lang="fr-BE" sz="1600"/>
        </a:p>
      </dgm:t>
    </dgm:pt>
    <dgm:pt modelId="{98F90A2E-ECE4-405A-A72E-147B1AEA0106}">
      <dgm:prSet custT="1"/>
      <dgm:spPr>
        <a:solidFill>
          <a:srgbClr val="D91947"/>
        </a:solidFill>
      </dgm:spPr>
      <dgm:t>
        <a:bodyPr/>
        <a:lstStyle/>
        <a:p>
          <a:r>
            <a:rPr lang="fr-FR" sz="1600" dirty="0" smtClean="0"/>
            <a:t>17 à 21 ans</a:t>
          </a:r>
          <a:endParaRPr lang="fr-BE" sz="1600" dirty="0"/>
        </a:p>
      </dgm:t>
    </dgm:pt>
    <dgm:pt modelId="{C451ACD3-351B-4F6E-BBD4-E8A6B45E93A4}" type="parTrans" cxnId="{E2D9654B-CD12-4A32-AA15-B09CA747897D}">
      <dgm:prSet/>
      <dgm:spPr/>
      <dgm:t>
        <a:bodyPr/>
        <a:lstStyle/>
        <a:p>
          <a:endParaRPr lang="fr-BE" sz="1600"/>
        </a:p>
      </dgm:t>
    </dgm:pt>
    <dgm:pt modelId="{168C0A47-0045-46AF-8C3E-D8CBA3D459EF}" type="sibTrans" cxnId="{E2D9654B-CD12-4A32-AA15-B09CA747897D}">
      <dgm:prSet/>
      <dgm:spPr/>
      <dgm:t>
        <a:bodyPr/>
        <a:lstStyle/>
        <a:p>
          <a:endParaRPr lang="fr-BE" sz="1600"/>
        </a:p>
      </dgm:t>
    </dgm:pt>
    <dgm:pt modelId="{7749731C-7A51-4F21-AF47-66FF88EE11A5}">
      <dgm:prSet custT="1"/>
      <dgm:spPr>
        <a:solidFill>
          <a:srgbClr val="B3153B"/>
        </a:solidFill>
      </dgm:spPr>
      <dgm:t>
        <a:bodyPr/>
        <a:lstStyle/>
        <a:p>
          <a:r>
            <a:rPr lang="fr-FR" sz="1600" dirty="0" smtClean="0"/>
            <a:t>21 ans et +</a:t>
          </a:r>
          <a:endParaRPr lang="fr-BE" sz="1600" dirty="0"/>
        </a:p>
      </dgm:t>
    </dgm:pt>
    <dgm:pt modelId="{8B650EEB-40C1-409D-8D0F-5F396CCCFC6E}" type="parTrans" cxnId="{FD554951-8752-4E59-8DB0-C240ACA96E64}">
      <dgm:prSet/>
      <dgm:spPr/>
      <dgm:t>
        <a:bodyPr/>
        <a:lstStyle/>
        <a:p>
          <a:endParaRPr lang="fr-BE" sz="1600"/>
        </a:p>
      </dgm:t>
    </dgm:pt>
    <dgm:pt modelId="{59EB9255-1A3E-419C-96B8-3DB66C421F4F}" type="sibTrans" cxnId="{FD554951-8752-4E59-8DB0-C240ACA96E64}">
      <dgm:prSet/>
      <dgm:spPr/>
      <dgm:t>
        <a:bodyPr/>
        <a:lstStyle/>
        <a:p>
          <a:endParaRPr lang="fr-BE" sz="1600"/>
        </a:p>
      </dgm:t>
    </dgm:pt>
    <dgm:pt modelId="{BE77AF81-FB8D-412D-8174-C7730A53EE63}" type="pres">
      <dgm:prSet presAssocID="{7A440D2F-63EB-48DB-8445-0BD36D7CD6E0}" presName="Name0" presStyleCnt="0">
        <dgm:presLayoutVars>
          <dgm:dir/>
          <dgm:animLvl val="lvl"/>
          <dgm:resizeHandles val="exact"/>
        </dgm:presLayoutVars>
      </dgm:prSet>
      <dgm:spPr/>
    </dgm:pt>
    <dgm:pt modelId="{95A2FD57-15FA-4712-B353-D01033B45C14}" type="pres">
      <dgm:prSet presAssocID="{34E47F26-FC34-4302-8FE0-F2E5DF49E299}" presName="parTxOnly" presStyleLbl="node1" presStyleIdx="0" presStyleCnt="7">
        <dgm:presLayoutVars>
          <dgm:chMax val="0"/>
          <dgm:chPref val="0"/>
          <dgm:bulletEnabled val="1"/>
        </dgm:presLayoutVars>
      </dgm:prSet>
      <dgm:spPr/>
      <dgm:t>
        <a:bodyPr/>
        <a:lstStyle/>
        <a:p>
          <a:endParaRPr lang="fr-BE"/>
        </a:p>
      </dgm:t>
    </dgm:pt>
    <dgm:pt modelId="{5B93AE38-7B87-4EAA-BAF6-CB2FA07850C6}" type="pres">
      <dgm:prSet presAssocID="{628F0D66-BD03-4791-840A-BAC634BEC14F}" presName="parTxOnlySpace" presStyleCnt="0"/>
      <dgm:spPr/>
    </dgm:pt>
    <dgm:pt modelId="{C4F928AD-99B2-47C7-AA3B-C731D684E044}" type="pres">
      <dgm:prSet presAssocID="{6D68E84D-C33E-473F-AFAC-FD4116776EBC}" presName="parTxOnly" presStyleLbl="node1" presStyleIdx="1" presStyleCnt="7">
        <dgm:presLayoutVars>
          <dgm:chMax val="0"/>
          <dgm:chPref val="0"/>
          <dgm:bulletEnabled val="1"/>
        </dgm:presLayoutVars>
      </dgm:prSet>
      <dgm:spPr/>
      <dgm:t>
        <a:bodyPr/>
        <a:lstStyle/>
        <a:p>
          <a:endParaRPr lang="fr-BE"/>
        </a:p>
      </dgm:t>
    </dgm:pt>
    <dgm:pt modelId="{6C2B96F9-7389-4029-B6C1-732197838AC3}" type="pres">
      <dgm:prSet presAssocID="{0B7953D9-1D51-4EA8-A1C0-261F196C36A0}" presName="parTxOnlySpace" presStyleCnt="0"/>
      <dgm:spPr/>
    </dgm:pt>
    <dgm:pt modelId="{2194364E-C1C4-444E-8D39-E2A2803AD6DB}" type="pres">
      <dgm:prSet presAssocID="{FF621B2E-1211-4859-B9E0-577ADF8DED50}" presName="parTxOnly" presStyleLbl="node1" presStyleIdx="2" presStyleCnt="7">
        <dgm:presLayoutVars>
          <dgm:chMax val="0"/>
          <dgm:chPref val="0"/>
          <dgm:bulletEnabled val="1"/>
        </dgm:presLayoutVars>
      </dgm:prSet>
      <dgm:spPr/>
      <dgm:t>
        <a:bodyPr/>
        <a:lstStyle/>
        <a:p>
          <a:endParaRPr lang="fr-BE"/>
        </a:p>
      </dgm:t>
    </dgm:pt>
    <dgm:pt modelId="{27E9D20C-9D73-4D42-8092-0537AF2837A8}" type="pres">
      <dgm:prSet presAssocID="{0C07F718-613C-473A-8D67-35B1EC4B5684}" presName="parTxOnlySpace" presStyleCnt="0"/>
      <dgm:spPr/>
    </dgm:pt>
    <dgm:pt modelId="{7ACC4ECF-296F-49DB-A28C-5E8FCA735995}" type="pres">
      <dgm:prSet presAssocID="{D7BA946E-CAC3-4EF9-9528-6A022A9753BA}" presName="parTxOnly" presStyleLbl="node1" presStyleIdx="3" presStyleCnt="7">
        <dgm:presLayoutVars>
          <dgm:chMax val="0"/>
          <dgm:chPref val="0"/>
          <dgm:bulletEnabled val="1"/>
        </dgm:presLayoutVars>
      </dgm:prSet>
      <dgm:spPr/>
      <dgm:t>
        <a:bodyPr/>
        <a:lstStyle/>
        <a:p>
          <a:endParaRPr lang="fr-BE"/>
        </a:p>
      </dgm:t>
    </dgm:pt>
    <dgm:pt modelId="{9E31A47A-251A-4E5A-8CDB-54F6669C8BED}" type="pres">
      <dgm:prSet presAssocID="{91211D26-C418-4277-86F5-7348C88ECFA6}" presName="parTxOnlySpace" presStyleCnt="0"/>
      <dgm:spPr/>
    </dgm:pt>
    <dgm:pt modelId="{7DA44A3F-6209-4673-85DE-B78E9938C6B9}" type="pres">
      <dgm:prSet presAssocID="{959DFCBD-C581-470C-AF75-7299EFB9CAF9}" presName="parTxOnly" presStyleLbl="node1" presStyleIdx="4" presStyleCnt="7">
        <dgm:presLayoutVars>
          <dgm:chMax val="0"/>
          <dgm:chPref val="0"/>
          <dgm:bulletEnabled val="1"/>
        </dgm:presLayoutVars>
      </dgm:prSet>
      <dgm:spPr/>
      <dgm:t>
        <a:bodyPr/>
        <a:lstStyle/>
        <a:p>
          <a:endParaRPr lang="fr-BE"/>
        </a:p>
      </dgm:t>
    </dgm:pt>
    <dgm:pt modelId="{132F632E-7D03-49CA-BE18-28293BC80FAF}" type="pres">
      <dgm:prSet presAssocID="{B2400BDB-64FE-43F8-ACBF-19D4B0935618}" presName="parTxOnlySpace" presStyleCnt="0"/>
      <dgm:spPr/>
    </dgm:pt>
    <dgm:pt modelId="{9691F02C-DB64-421A-AFA1-0B5202E37561}" type="pres">
      <dgm:prSet presAssocID="{98F90A2E-ECE4-405A-A72E-147B1AEA0106}" presName="parTxOnly" presStyleLbl="node1" presStyleIdx="5" presStyleCnt="7">
        <dgm:presLayoutVars>
          <dgm:chMax val="0"/>
          <dgm:chPref val="0"/>
          <dgm:bulletEnabled val="1"/>
        </dgm:presLayoutVars>
      </dgm:prSet>
      <dgm:spPr/>
      <dgm:t>
        <a:bodyPr/>
        <a:lstStyle/>
        <a:p>
          <a:endParaRPr lang="fr-BE"/>
        </a:p>
      </dgm:t>
    </dgm:pt>
    <dgm:pt modelId="{F205BC16-DFEA-4625-8EBF-59E0A862ADBC}" type="pres">
      <dgm:prSet presAssocID="{168C0A47-0045-46AF-8C3E-D8CBA3D459EF}" presName="parTxOnlySpace" presStyleCnt="0"/>
      <dgm:spPr/>
    </dgm:pt>
    <dgm:pt modelId="{306489E7-D2CA-48F4-B3B8-9B6D6081B60E}" type="pres">
      <dgm:prSet presAssocID="{7749731C-7A51-4F21-AF47-66FF88EE11A5}" presName="parTxOnly" presStyleLbl="node1" presStyleIdx="6" presStyleCnt="7">
        <dgm:presLayoutVars>
          <dgm:chMax val="0"/>
          <dgm:chPref val="0"/>
          <dgm:bulletEnabled val="1"/>
        </dgm:presLayoutVars>
      </dgm:prSet>
      <dgm:spPr/>
      <dgm:t>
        <a:bodyPr/>
        <a:lstStyle/>
        <a:p>
          <a:endParaRPr lang="fr-BE"/>
        </a:p>
      </dgm:t>
    </dgm:pt>
  </dgm:ptLst>
  <dgm:cxnLst>
    <dgm:cxn modelId="{034EA8F3-5982-494A-9351-1FF7C861011D}" srcId="{7A440D2F-63EB-48DB-8445-0BD36D7CD6E0}" destId="{34E47F26-FC34-4302-8FE0-F2E5DF49E299}" srcOrd="0" destOrd="0" parTransId="{48B1EBE3-AE69-4F3A-8593-6924A1D54E4B}" sibTransId="{628F0D66-BD03-4791-840A-BAC634BEC14F}"/>
    <dgm:cxn modelId="{2FBB9040-9CFE-4F65-9927-817E2DEB8AA7}" type="presOf" srcId="{98F90A2E-ECE4-405A-A72E-147B1AEA0106}" destId="{9691F02C-DB64-421A-AFA1-0B5202E37561}" srcOrd="0" destOrd="0" presId="urn:microsoft.com/office/officeart/2005/8/layout/chevron1"/>
    <dgm:cxn modelId="{FD554951-8752-4E59-8DB0-C240ACA96E64}" srcId="{7A440D2F-63EB-48DB-8445-0BD36D7CD6E0}" destId="{7749731C-7A51-4F21-AF47-66FF88EE11A5}" srcOrd="6" destOrd="0" parTransId="{8B650EEB-40C1-409D-8D0F-5F396CCCFC6E}" sibTransId="{59EB9255-1A3E-419C-96B8-3DB66C421F4F}"/>
    <dgm:cxn modelId="{26E139C8-FE38-4750-80BD-21D0C228DEBD}" type="presOf" srcId="{6D68E84D-C33E-473F-AFAC-FD4116776EBC}" destId="{C4F928AD-99B2-47C7-AA3B-C731D684E044}" srcOrd="0" destOrd="0" presId="urn:microsoft.com/office/officeart/2005/8/layout/chevron1"/>
    <dgm:cxn modelId="{E2D9654B-CD12-4A32-AA15-B09CA747897D}" srcId="{7A440D2F-63EB-48DB-8445-0BD36D7CD6E0}" destId="{98F90A2E-ECE4-405A-A72E-147B1AEA0106}" srcOrd="5" destOrd="0" parTransId="{C451ACD3-351B-4F6E-BBD4-E8A6B45E93A4}" sibTransId="{168C0A47-0045-46AF-8C3E-D8CBA3D459EF}"/>
    <dgm:cxn modelId="{CC87EDAE-1A05-4D06-9A6C-922D1145FD78}" srcId="{7A440D2F-63EB-48DB-8445-0BD36D7CD6E0}" destId="{6D68E84D-C33E-473F-AFAC-FD4116776EBC}" srcOrd="1" destOrd="0" parTransId="{637EFBF9-1041-493F-BF3F-84638EDFA7B0}" sibTransId="{0B7953D9-1D51-4EA8-A1C0-261F196C36A0}"/>
    <dgm:cxn modelId="{BB8D420F-BB24-4872-B797-CFA88E155AD3}" type="presOf" srcId="{7A440D2F-63EB-48DB-8445-0BD36D7CD6E0}" destId="{BE77AF81-FB8D-412D-8174-C7730A53EE63}" srcOrd="0" destOrd="0" presId="urn:microsoft.com/office/officeart/2005/8/layout/chevron1"/>
    <dgm:cxn modelId="{20A8370D-CB0E-4EDA-B2A8-C81F55D63DAE}" type="presOf" srcId="{FF621B2E-1211-4859-B9E0-577ADF8DED50}" destId="{2194364E-C1C4-444E-8D39-E2A2803AD6DB}" srcOrd="0" destOrd="0" presId="urn:microsoft.com/office/officeart/2005/8/layout/chevron1"/>
    <dgm:cxn modelId="{A7556CD4-C2AD-4016-9E87-BADEDF012ECB}" srcId="{7A440D2F-63EB-48DB-8445-0BD36D7CD6E0}" destId="{959DFCBD-C581-470C-AF75-7299EFB9CAF9}" srcOrd="4" destOrd="0" parTransId="{3E06866D-A69A-4E3E-A67C-E6AB6FF684EF}" sibTransId="{B2400BDB-64FE-43F8-ACBF-19D4B0935618}"/>
    <dgm:cxn modelId="{FFE7F4B8-BB6F-47C5-8E3F-3B34BA9595B7}" srcId="{7A440D2F-63EB-48DB-8445-0BD36D7CD6E0}" destId="{FF621B2E-1211-4859-B9E0-577ADF8DED50}" srcOrd="2" destOrd="0" parTransId="{977C60B1-6201-4190-8569-2BBC8EB559CD}" sibTransId="{0C07F718-613C-473A-8D67-35B1EC4B5684}"/>
    <dgm:cxn modelId="{532055CC-0E50-4C64-A811-12C3D9A473F4}" type="presOf" srcId="{959DFCBD-C581-470C-AF75-7299EFB9CAF9}" destId="{7DA44A3F-6209-4673-85DE-B78E9938C6B9}" srcOrd="0" destOrd="0" presId="urn:microsoft.com/office/officeart/2005/8/layout/chevron1"/>
    <dgm:cxn modelId="{A8FD2C7C-977A-4B74-B1BF-A11023B61319}" type="presOf" srcId="{34E47F26-FC34-4302-8FE0-F2E5DF49E299}" destId="{95A2FD57-15FA-4712-B353-D01033B45C14}" srcOrd="0" destOrd="0" presId="urn:microsoft.com/office/officeart/2005/8/layout/chevron1"/>
    <dgm:cxn modelId="{653CEF63-CC65-42AB-8AE0-90A6809E4C08}" type="presOf" srcId="{7749731C-7A51-4F21-AF47-66FF88EE11A5}" destId="{306489E7-D2CA-48F4-B3B8-9B6D6081B60E}" srcOrd="0" destOrd="0" presId="urn:microsoft.com/office/officeart/2005/8/layout/chevron1"/>
    <dgm:cxn modelId="{AB6A578E-3133-4D8C-B7CD-EFFAB387C02F}" type="presOf" srcId="{D7BA946E-CAC3-4EF9-9528-6A022A9753BA}" destId="{7ACC4ECF-296F-49DB-A28C-5E8FCA735995}" srcOrd="0" destOrd="0" presId="urn:microsoft.com/office/officeart/2005/8/layout/chevron1"/>
    <dgm:cxn modelId="{C50E1669-40C0-434D-B728-4B595FC75585}" srcId="{7A440D2F-63EB-48DB-8445-0BD36D7CD6E0}" destId="{D7BA946E-CAC3-4EF9-9528-6A022A9753BA}" srcOrd="3" destOrd="0" parTransId="{96B3362C-F6DE-40AA-8AED-AB518C00459C}" sibTransId="{91211D26-C418-4277-86F5-7348C88ECFA6}"/>
    <dgm:cxn modelId="{28069C8A-62B3-426A-A0F1-BBCEED9A185C}" type="presParOf" srcId="{BE77AF81-FB8D-412D-8174-C7730A53EE63}" destId="{95A2FD57-15FA-4712-B353-D01033B45C14}" srcOrd="0" destOrd="0" presId="urn:microsoft.com/office/officeart/2005/8/layout/chevron1"/>
    <dgm:cxn modelId="{20665936-C373-4233-9CC0-5E29D99F59A3}" type="presParOf" srcId="{BE77AF81-FB8D-412D-8174-C7730A53EE63}" destId="{5B93AE38-7B87-4EAA-BAF6-CB2FA07850C6}" srcOrd="1" destOrd="0" presId="urn:microsoft.com/office/officeart/2005/8/layout/chevron1"/>
    <dgm:cxn modelId="{00AC3840-9339-4182-BB6A-7FEE603DD24E}" type="presParOf" srcId="{BE77AF81-FB8D-412D-8174-C7730A53EE63}" destId="{C4F928AD-99B2-47C7-AA3B-C731D684E044}" srcOrd="2" destOrd="0" presId="urn:microsoft.com/office/officeart/2005/8/layout/chevron1"/>
    <dgm:cxn modelId="{5E7962A7-52D0-41C5-8656-EB7BF45F918C}" type="presParOf" srcId="{BE77AF81-FB8D-412D-8174-C7730A53EE63}" destId="{6C2B96F9-7389-4029-B6C1-732197838AC3}" srcOrd="3" destOrd="0" presId="urn:microsoft.com/office/officeart/2005/8/layout/chevron1"/>
    <dgm:cxn modelId="{9FDF08BE-49AB-4E4D-AAD1-38021FE681D1}" type="presParOf" srcId="{BE77AF81-FB8D-412D-8174-C7730A53EE63}" destId="{2194364E-C1C4-444E-8D39-E2A2803AD6DB}" srcOrd="4" destOrd="0" presId="urn:microsoft.com/office/officeart/2005/8/layout/chevron1"/>
    <dgm:cxn modelId="{1E5B988F-0C17-4010-9425-073AD8FCEFD2}" type="presParOf" srcId="{BE77AF81-FB8D-412D-8174-C7730A53EE63}" destId="{27E9D20C-9D73-4D42-8092-0537AF2837A8}" srcOrd="5" destOrd="0" presId="urn:microsoft.com/office/officeart/2005/8/layout/chevron1"/>
    <dgm:cxn modelId="{734B63FB-B238-42FB-ADB8-111B3ECA4A71}" type="presParOf" srcId="{BE77AF81-FB8D-412D-8174-C7730A53EE63}" destId="{7ACC4ECF-296F-49DB-A28C-5E8FCA735995}" srcOrd="6" destOrd="0" presId="urn:microsoft.com/office/officeart/2005/8/layout/chevron1"/>
    <dgm:cxn modelId="{1675BE10-B0E4-4EB7-ADAA-35E0AC1A915E}" type="presParOf" srcId="{BE77AF81-FB8D-412D-8174-C7730A53EE63}" destId="{9E31A47A-251A-4E5A-8CDB-54F6669C8BED}" srcOrd="7" destOrd="0" presId="urn:microsoft.com/office/officeart/2005/8/layout/chevron1"/>
    <dgm:cxn modelId="{A416F7F6-9341-49D6-AA41-47BC96696FF3}" type="presParOf" srcId="{BE77AF81-FB8D-412D-8174-C7730A53EE63}" destId="{7DA44A3F-6209-4673-85DE-B78E9938C6B9}" srcOrd="8" destOrd="0" presId="urn:microsoft.com/office/officeart/2005/8/layout/chevron1"/>
    <dgm:cxn modelId="{FDFBE65C-604C-4B84-871B-0D7748791C11}" type="presParOf" srcId="{BE77AF81-FB8D-412D-8174-C7730A53EE63}" destId="{132F632E-7D03-49CA-BE18-28293BC80FAF}" srcOrd="9" destOrd="0" presId="urn:microsoft.com/office/officeart/2005/8/layout/chevron1"/>
    <dgm:cxn modelId="{9AEC1BE0-C201-4F0F-A115-C278B1526BD7}" type="presParOf" srcId="{BE77AF81-FB8D-412D-8174-C7730A53EE63}" destId="{9691F02C-DB64-421A-AFA1-0B5202E37561}" srcOrd="10" destOrd="0" presId="urn:microsoft.com/office/officeart/2005/8/layout/chevron1"/>
    <dgm:cxn modelId="{4EECB51A-7A3A-406D-8C37-6E1080DF412E}" type="presParOf" srcId="{BE77AF81-FB8D-412D-8174-C7730A53EE63}" destId="{F205BC16-DFEA-4625-8EBF-59E0A862ADBC}" srcOrd="11" destOrd="0" presId="urn:microsoft.com/office/officeart/2005/8/layout/chevron1"/>
    <dgm:cxn modelId="{217B5786-4F36-4CFA-AF7C-CB92C796A411}" type="presParOf" srcId="{BE77AF81-FB8D-412D-8174-C7730A53EE63}" destId="{306489E7-D2CA-48F4-B3B8-9B6D6081B60E}" srcOrd="1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440D2F-63EB-48DB-8445-0BD36D7CD6E0}" type="doc">
      <dgm:prSet loTypeId="urn:microsoft.com/office/officeart/2005/8/layout/chevron1" loCatId="process" qsTypeId="urn:microsoft.com/office/officeart/2005/8/quickstyle/simple1" qsCatId="simple" csTypeId="urn:microsoft.com/office/officeart/2005/8/colors/accent1_2" csCatId="accent1" phldr="1"/>
      <dgm:spPr/>
    </dgm:pt>
    <dgm:pt modelId="{34E47F26-FC34-4302-8FE0-F2E5DF49E299}">
      <dgm:prSet phldrT="[Texte]" custT="1"/>
      <dgm:spPr>
        <a:solidFill>
          <a:srgbClr val="F8BECC"/>
        </a:solidFill>
      </dgm:spPr>
      <dgm:t>
        <a:bodyPr/>
        <a:lstStyle/>
        <a:p>
          <a:r>
            <a:rPr lang="fr-FR" sz="1600" dirty="0" smtClean="0">
              <a:solidFill>
                <a:srgbClr val="E7315C"/>
              </a:solidFill>
            </a:rPr>
            <a:t>0 à 5 ans</a:t>
          </a:r>
          <a:endParaRPr lang="fr-BE" sz="1600" dirty="0">
            <a:solidFill>
              <a:srgbClr val="E7315C"/>
            </a:solidFill>
          </a:endParaRPr>
        </a:p>
      </dgm:t>
    </dgm:pt>
    <dgm:pt modelId="{48B1EBE3-AE69-4F3A-8593-6924A1D54E4B}" type="parTrans" cxnId="{034EA8F3-5982-494A-9351-1FF7C861011D}">
      <dgm:prSet/>
      <dgm:spPr/>
      <dgm:t>
        <a:bodyPr/>
        <a:lstStyle/>
        <a:p>
          <a:endParaRPr lang="fr-BE" sz="1600"/>
        </a:p>
      </dgm:t>
    </dgm:pt>
    <dgm:pt modelId="{628F0D66-BD03-4791-840A-BAC634BEC14F}" type="sibTrans" cxnId="{034EA8F3-5982-494A-9351-1FF7C861011D}">
      <dgm:prSet/>
      <dgm:spPr/>
      <dgm:t>
        <a:bodyPr/>
        <a:lstStyle/>
        <a:p>
          <a:endParaRPr lang="fr-BE" sz="1600"/>
        </a:p>
      </dgm:t>
    </dgm:pt>
    <dgm:pt modelId="{BE77AF81-FB8D-412D-8174-C7730A53EE63}" type="pres">
      <dgm:prSet presAssocID="{7A440D2F-63EB-48DB-8445-0BD36D7CD6E0}" presName="Name0" presStyleCnt="0">
        <dgm:presLayoutVars>
          <dgm:dir/>
          <dgm:animLvl val="lvl"/>
          <dgm:resizeHandles val="exact"/>
        </dgm:presLayoutVars>
      </dgm:prSet>
      <dgm:spPr/>
    </dgm:pt>
    <dgm:pt modelId="{95A2FD57-15FA-4712-B353-D01033B45C14}" type="pres">
      <dgm:prSet presAssocID="{34E47F26-FC34-4302-8FE0-F2E5DF49E299}" presName="parTxOnly" presStyleLbl="node1" presStyleIdx="0" presStyleCnt="1">
        <dgm:presLayoutVars>
          <dgm:chMax val="0"/>
          <dgm:chPref val="0"/>
          <dgm:bulletEnabled val="1"/>
        </dgm:presLayoutVars>
      </dgm:prSet>
      <dgm:spPr/>
      <dgm:t>
        <a:bodyPr/>
        <a:lstStyle/>
        <a:p>
          <a:endParaRPr lang="fr-BE"/>
        </a:p>
      </dgm:t>
    </dgm:pt>
  </dgm:ptLst>
  <dgm:cxnLst>
    <dgm:cxn modelId="{19254876-8463-4674-A114-84C1DBDA6738}" type="presOf" srcId="{34E47F26-FC34-4302-8FE0-F2E5DF49E299}" destId="{95A2FD57-15FA-4712-B353-D01033B45C14}" srcOrd="0" destOrd="0" presId="urn:microsoft.com/office/officeart/2005/8/layout/chevron1"/>
    <dgm:cxn modelId="{ADD2C817-6E5A-4CFA-9AF3-247C0490C4BC}" type="presOf" srcId="{7A440D2F-63EB-48DB-8445-0BD36D7CD6E0}" destId="{BE77AF81-FB8D-412D-8174-C7730A53EE63}" srcOrd="0" destOrd="0" presId="urn:microsoft.com/office/officeart/2005/8/layout/chevron1"/>
    <dgm:cxn modelId="{034EA8F3-5982-494A-9351-1FF7C861011D}" srcId="{7A440D2F-63EB-48DB-8445-0BD36D7CD6E0}" destId="{34E47F26-FC34-4302-8FE0-F2E5DF49E299}" srcOrd="0" destOrd="0" parTransId="{48B1EBE3-AE69-4F3A-8593-6924A1D54E4B}" sibTransId="{628F0D66-BD03-4791-840A-BAC634BEC14F}"/>
    <dgm:cxn modelId="{CF3CB151-E68F-4BD2-B6AA-740EC820D3D7}" type="presParOf" srcId="{BE77AF81-FB8D-412D-8174-C7730A53EE63}" destId="{95A2FD57-15FA-4712-B353-D01033B45C14}"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9BA332-5153-4169-BF8A-C314C5C65DF9}" type="doc">
      <dgm:prSet loTypeId="urn:microsoft.com/office/officeart/2005/8/layout/bList2#1" loCatId="list" qsTypeId="urn:microsoft.com/office/officeart/2005/8/quickstyle/simple1" qsCatId="simple" csTypeId="urn:microsoft.com/office/officeart/2005/8/colors/accent1_2" csCatId="accent1" phldr="1"/>
      <dgm:spPr/>
      <dgm:t>
        <a:bodyPr/>
        <a:lstStyle/>
        <a:p>
          <a:endParaRPr lang="fr-BE"/>
        </a:p>
      </dgm:t>
    </dgm:pt>
    <dgm:pt modelId="{9578A2AA-D614-453C-B0BC-47A69DD9BB51}">
      <dgm:prSet phldrT="[Texte]" custT="1"/>
      <dgm:spPr>
        <a:solidFill>
          <a:srgbClr val="EE6E8C"/>
        </a:solidFill>
      </dgm:spPr>
      <dgm:t>
        <a:bodyPr/>
        <a:lstStyle/>
        <a:p>
          <a:pPr algn="ctr"/>
          <a:r>
            <a:rPr lang="fr-FR" sz="1800" dirty="0" smtClean="0"/>
            <a:t>Psychomotricité</a:t>
          </a:r>
          <a:endParaRPr lang="fr-BE" sz="1800" dirty="0"/>
        </a:p>
      </dgm:t>
    </dgm:pt>
    <dgm:pt modelId="{9131A2F5-2773-44FE-9E52-ECD3B3DC3015}" type="parTrans" cxnId="{74143D13-84B8-4610-9DB7-8FE3BBB3613F}">
      <dgm:prSet/>
      <dgm:spPr/>
      <dgm:t>
        <a:bodyPr/>
        <a:lstStyle/>
        <a:p>
          <a:endParaRPr lang="fr-BE"/>
        </a:p>
      </dgm:t>
    </dgm:pt>
    <dgm:pt modelId="{43F3BA44-901D-4B47-AC39-8B1BA81659FE}" type="sibTrans" cxnId="{74143D13-84B8-4610-9DB7-8FE3BBB3613F}">
      <dgm:prSet/>
      <dgm:spPr/>
      <dgm:t>
        <a:bodyPr/>
        <a:lstStyle/>
        <a:p>
          <a:endParaRPr lang="fr-BE"/>
        </a:p>
      </dgm:t>
    </dgm:pt>
    <dgm:pt modelId="{A73F6C22-4C70-448C-B12C-203CF9AE8FC4}">
      <dgm:prSet phldrT="[Texte]" custT="1"/>
      <dgm:spPr/>
      <dgm:t>
        <a:bodyPr anchor="ctr"/>
        <a:lstStyle/>
        <a:p>
          <a:r>
            <a:rPr lang="fr-FR" sz="1800" dirty="0" smtClean="0"/>
            <a:t>Actions Motrices</a:t>
          </a:r>
          <a:endParaRPr lang="fr-BE" sz="1800" dirty="0"/>
        </a:p>
      </dgm:t>
    </dgm:pt>
    <dgm:pt modelId="{55010A5A-400C-4DB2-840F-CF6A0C1C86D9}" type="parTrans" cxnId="{E89A323C-1223-4FE5-94D5-A9D94F0A4199}">
      <dgm:prSet/>
      <dgm:spPr/>
      <dgm:t>
        <a:bodyPr/>
        <a:lstStyle/>
        <a:p>
          <a:endParaRPr lang="fr-BE"/>
        </a:p>
      </dgm:t>
    </dgm:pt>
    <dgm:pt modelId="{5975D085-7BA0-4FBD-9AFA-60EADB5AE8CB}" type="sibTrans" cxnId="{E89A323C-1223-4FE5-94D5-A9D94F0A4199}">
      <dgm:prSet/>
      <dgm:spPr/>
      <dgm:t>
        <a:bodyPr/>
        <a:lstStyle/>
        <a:p>
          <a:endParaRPr lang="fr-BE"/>
        </a:p>
      </dgm:t>
    </dgm:pt>
    <dgm:pt modelId="{806ECC43-031F-45FC-92AB-1EB1B55EC15F}">
      <dgm:prSet phldrT="[Texte]" custT="1"/>
      <dgm:spPr/>
      <dgm:t>
        <a:bodyPr anchor="ctr"/>
        <a:lstStyle/>
        <a:p>
          <a:r>
            <a:rPr lang="fr-FR" sz="1800" dirty="0" smtClean="0"/>
            <a:t>Actions Locomotrices</a:t>
          </a:r>
          <a:endParaRPr lang="fr-BE" sz="1800" dirty="0"/>
        </a:p>
      </dgm:t>
    </dgm:pt>
    <dgm:pt modelId="{FD627F7B-20EE-4D9F-B9ED-674D9480171C}" type="parTrans" cxnId="{0848A3C4-97A2-4CAD-9409-CE912174FA86}">
      <dgm:prSet/>
      <dgm:spPr/>
      <dgm:t>
        <a:bodyPr/>
        <a:lstStyle/>
        <a:p>
          <a:endParaRPr lang="fr-BE"/>
        </a:p>
      </dgm:t>
    </dgm:pt>
    <dgm:pt modelId="{37AB65B1-9D0C-4BDA-8B5A-0212E9E8AA26}" type="sibTrans" cxnId="{0848A3C4-97A2-4CAD-9409-CE912174FA86}">
      <dgm:prSet/>
      <dgm:spPr/>
      <dgm:t>
        <a:bodyPr/>
        <a:lstStyle/>
        <a:p>
          <a:endParaRPr lang="fr-BE"/>
        </a:p>
      </dgm:t>
    </dgm:pt>
    <dgm:pt modelId="{51FE95E5-BA61-4689-95AF-F95265493490}">
      <dgm:prSet phldrT="[Texte]" custT="1"/>
      <dgm:spPr>
        <a:solidFill>
          <a:srgbClr val="EE6E8C"/>
        </a:solidFill>
      </dgm:spPr>
      <dgm:t>
        <a:bodyPr/>
        <a:lstStyle/>
        <a:p>
          <a:pPr algn="ctr"/>
          <a:r>
            <a:rPr lang="fr-FR" sz="1800" dirty="0" smtClean="0"/>
            <a:t>Mini-Tennis  8M     ( 2D)</a:t>
          </a:r>
          <a:endParaRPr lang="fr-BE" sz="1800" dirty="0"/>
        </a:p>
      </dgm:t>
    </dgm:pt>
    <dgm:pt modelId="{95615F79-DB1E-4FC0-99DD-10FD1086AC54}" type="parTrans" cxnId="{B9D4740B-F865-4E20-9E67-961A3D96A670}">
      <dgm:prSet/>
      <dgm:spPr/>
      <dgm:t>
        <a:bodyPr/>
        <a:lstStyle/>
        <a:p>
          <a:endParaRPr lang="fr-BE"/>
        </a:p>
      </dgm:t>
    </dgm:pt>
    <dgm:pt modelId="{58A0634C-131C-4DAB-B5B5-F907FAF35627}" type="sibTrans" cxnId="{B9D4740B-F865-4E20-9E67-961A3D96A670}">
      <dgm:prSet/>
      <dgm:spPr/>
      <dgm:t>
        <a:bodyPr/>
        <a:lstStyle/>
        <a:p>
          <a:endParaRPr lang="fr-BE"/>
        </a:p>
      </dgm:t>
    </dgm:pt>
    <dgm:pt modelId="{D642DFF1-578C-40AA-8985-3540117F8C2E}">
      <dgm:prSet phldrT="[Texte]" custT="1"/>
      <dgm:spPr/>
      <dgm:t>
        <a:bodyPr anchor="ctr"/>
        <a:lstStyle/>
        <a:p>
          <a:r>
            <a:rPr lang="fr-FR" sz="1800" dirty="0" smtClean="0"/>
            <a:t>Découverte de l’opposition</a:t>
          </a:r>
          <a:endParaRPr lang="fr-BE" sz="1800" dirty="0"/>
        </a:p>
      </dgm:t>
    </dgm:pt>
    <dgm:pt modelId="{36F93F25-4EB1-4DB8-B24F-F5366FE9FEB9}" type="parTrans" cxnId="{5D4D46AD-810F-40FB-940B-AD17233E7A6E}">
      <dgm:prSet/>
      <dgm:spPr/>
      <dgm:t>
        <a:bodyPr/>
        <a:lstStyle/>
        <a:p>
          <a:endParaRPr lang="fr-BE"/>
        </a:p>
      </dgm:t>
    </dgm:pt>
    <dgm:pt modelId="{EA0D4563-1DD5-4E56-8DFB-65423CDF90E0}" type="sibTrans" cxnId="{5D4D46AD-810F-40FB-940B-AD17233E7A6E}">
      <dgm:prSet/>
      <dgm:spPr/>
      <dgm:t>
        <a:bodyPr/>
        <a:lstStyle/>
        <a:p>
          <a:endParaRPr lang="fr-BE"/>
        </a:p>
      </dgm:t>
    </dgm:pt>
    <dgm:pt modelId="{F10B67A8-51C7-475B-8937-08839CB061E3}">
      <dgm:prSet phldrT="[Texte]" custT="1"/>
      <dgm:spPr>
        <a:solidFill>
          <a:srgbClr val="EE6E8C"/>
        </a:solidFill>
      </dgm:spPr>
      <dgm:t>
        <a:bodyPr/>
        <a:lstStyle/>
        <a:p>
          <a:pPr algn="ctr"/>
          <a:r>
            <a:rPr lang="fr-FR" sz="1800" dirty="0" smtClean="0"/>
            <a:t>Mini-Tennis 12M  (3D)</a:t>
          </a:r>
          <a:endParaRPr lang="fr-BE" sz="1800" dirty="0"/>
        </a:p>
      </dgm:t>
    </dgm:pt>
    <dgm:pt modelId="{CDD91AEA-A3F1-4A61-9B6B-608D273AF20A}" type="parTrans" cxnId="{F47F2D77-8E09-4A88-86B1-D7F7D81CDC00}">
      <dgm:prSet/>
      <dgm:spPr/>
      <dgm:t>
        <a:bodyPr/>
        <a:lstStyle/>
        <a:p>
          <a:endParaRPr lang="fr-BE"/>
        </a:p>
      </dgm:t>
    </dgm:pt>
    <dgm:pt modelId="{2FF5D296-556C-4452-9206-ABA6CB37341D}" type="sibTrans" cxnId="{F47F2D77-8E09-4A88-86B1-D7F7D81CDC00}">
      <dgm:prSet/>
      <dgm:spPr/>
      <dgm:t>
        <a:bodyPr/>
        <a:lstStyle/>
        <a:p>
          <a:endParaRPr lang="fr-BE"/>
        </a:p>
      </dgm:t>
    </dgm:pt>
    <dgm:pt modelId="{5A97F24C-40F3-4B96-96DE-2C722876BA81}">
      <dgm:prSet phldrT="[Texte]" custT="1"/>
      <dgm:spPr/>
      <dgm:t>
        <a:bodyPr anchor="ctr"/>
        <a:lstStyle/>
        <a:p>
          <a:r>
            <a:rPr lang="fr-BE" sz="1800" dirty="0" smtClean="0"/>
            <a:t>Réussir plusieurs frappes de suite</a:t>
          </a:r>
          <a:endParaRPr lang="fr-BE" sz="1800" dirty="0"/>
        </a:p>
      </dgm:t>
    </dgm:pt>
    <dgm:pt modelId="{0377BA59-2A9C-4AD1-8C56-ABCA6DD15DCD}" type="parTrans" cxnId="{5F751E53-3129-4A66-AF2F-37E1FBBCB211}">
      <dgm:prSet/>
      <dgm:spPr/>
      <dgm:t>
        <a:bodyPr/>
        <a:lstStyle/>
        <a:p>
          <a:endParaRPr lang="fr-BE"/>
        </a:p>
      </dgm:t>
    </dgm:pt>
    <dgm:pt modelId="{2AA5BD4B-8044-40E4-9AA4-120449F4D98B}" type="sibTrans" cxnId="{5F751E53-3129-4A66-AF2F-37E1FBBCB211}">
      <dgm:prSet/>
      <dgm:spPr/>
      <dgm:t>
        <a:bodyPr/>
        <a:lstStyle/>
        <a:p>
          <a:endParaRPr lang="fr-BE"/>
        </a:p>
      </dgm:t>
    </dgm:pt>
    <dgm:pt modelId="{C50C4686-5991-45B8-9971-C12B1AA48C42}">
      <dgm:prSet phldrT="[Texte]" custT="1"/>
      <dgm:spPr/>
      <dgm:t>
        <a:bodyPr anchor="ctr"/>
        <a:lstStyle/>
        <a:p>
          <a:r>
            <a:rPr lang="fr-BE" sz="1800" dirty="0" smtClean="0"/>
            <a:t>Déplacer l'adversaire</a:t>
          </a:r>
          <a:endParaRPr lang="fr-BE" sz="1800" dirty="0"/>
        </a:p>
      </dgm:t>
    </dgm:pt>
    <dgm:pt modelId="{9AF822D3-1126-4E78-9E2B-EEE1C947981A}" type="parTrans" cxnId="{16E2EAC0-2DDC-4C21-AF48-A7415F9C551E}">
      <dgm:prSet/>
      <dgm:spPr/>
      <dgm:t>
        <a:bodyPr/>
        <a:lstStyle/>
        <a:p>
          <a:endParaRPr lang="fr-BE"/>
        </a:p>
      </dgm:t>
    </dgm:pt>
    <dgm:pt modelId="{B06300E4-E168-4CBC-BCE2-1371DF61482B}" type="sibTrans" cxnId="{16E2EAC0-2DDC-4C21-AF48-A7415F9C551E}">
      <dgm:prSet/>
      <dgm:spPr/>
      <dgm:t>
        <a:bodyPr/>
        <a:lstStyle/>
        <a:p>
          <a:endParaRPr lang="fr-BE"/>
        </a:p>
      </dgm:t>
    </dgm:pt>
    <dgm:pt modelId="{726EC6EB-D47B-4EFA-8064-4CA4B9EE2974}">
      <dgm:prSet phldrT="[Texte]" custT="1"/>
      <dgm:spPr/>
      <dgm:t>
        <a:bodyPr anchor="ctr"/>
        <a:lstStyle/>
        <a:p>
          <a:r>
            <a:rPr lang="fr-BE" sz="1800" dirty="0" smtClean="0"/>
            <a:t>Se replacer</a:t>
          </a:r>
          <a:endParaRPr lang="fr-BE" sz="1800" dirty="0"/>
        </a:p>
      </dgm:t>
    </dgm:pt>
    <dgm:pt modelId="{F4C7F49A-2E8E-4E98-942F-19DC28D3FF32}" type="parTrans" cxnId="{CA36D1C0-8FE3-40D1-93CC-AB112E0D7E62}">
      <dgm:prSet/>
      <dgm:spPr/>
      <dgm:t>
        <a:bodyPr/>
        <a:lstStyle/>
        <a:p>
          <a:endParaRPr lang="fr-BE"/>
        </a:p>
      </dgm:t>
    </dgm:pt>
    <dgm:pt modelId="{009F7952-C0FA-4016-AFFD-62889208553E}" type="sibTrans" cxnId="{CA36D1C0-8FE3-40D1-93CC-AB112E0D7E62}">
      <dgm:prSet/>
      <dgm:spPr/>
      <dgm:t>
        <a:bodyPr/>
        <a:lstStyle/>
        <a:p>
          <a:endParaRPr lang="fr-BE"/>
        </a:p>
      </dgm:t>
    </dgm:pt>
    <dgm:pt modelId="{1A0E670D-6C70-4F13-9BD5-044E75EBAD50}">
      <dgm:prSet phldrT="[Texte]" custT="1"/>
      <dgm:spPr/>
      <dgm:t>
        <a:bodyPr anchor="ctr"/>
        <a:lstStyle/>
        <a:p>
          <a:r>
            <a:rPr lang="fr-BE" sz="1800" dirty="0" smtClean="0"/>
            <a:t>Effectuer des volées</a:t>
          </a:r>
          <a:endParaRPr lang="fr-BE" sz="1800" dirty="0"/>
        </a:p>
      </dgm:t>
    </dgm:pt>
    <dgm:pt modelId="{5A3734E2-D05D-41FD-9099-834273F71C8C}" type="parTrans" cxnId="{CECD5740-18F2-4139-A90A-00ED614DA23D}">
      <dgm:prSet/>
      <dgm:spPr/>
      <dgm:t>
        <a:bodyPr/>
        <a:lstStyle/>
        <a:p>
          <a:endParaRPr lang="fr-BE"/>
        </a:p>
      </dgm:t>
    </dgm:pt>
    <dgm:pt modelId="{9131832C-5B1B-4FDC-84E6-E0BD4E3010EB}" type="sibTrans" cxnId="{CECD5740-18F2-4139-A90A-00ED614DA23D}">
      <dgm:prSet/>
      <dgm:spPr/>
      <dgm:t>
        <a:bodyPr/>
        <a:lstStyle/>
        <a:p>
          <a:endParaRPr lang="fr-BE"/>
        </a:p>
      </dgm:t>
    </dgm:pt>
    <dgm:pt modelId="{9B93D13C-0988-4CCB-BC15-49B82156BB46}">
      <dgm:prSet phldrT="[Texte]" custT="1"/>
      <dgm:spPr/>
      <dgm:t>
        <a:bodyPr anchor="ctr"/>
        <a:lstStyle/>
        <a:p>
          <a:r>
            <a:rPr lang="fr-FR" sz="1800" dirty="0" smtClean="0"/>
            <a:t>Jouer où l’adversaire n’est pas</a:t>
          </a:r>
          <a:endParaRPr lang="fr-BE" sz="1800" dirty="0"/>
        </a:p>
      </dgm:t>
    </dgm:pt>
    <dgm:pt modelId="{66E2FEA7-642A-42E1-A9F2-6FEAA02FC3DF}" type="parTrans" cxnId="{01220966-6C67-48C3-AE2E-984BD6E9D6D9}">
      <dgm:prSet/>
      <dgm:spPr/>
      <dgm:t>
        <a:bodyPr/>
        <a:lstStyle/>
        <a:p>
          <a:endParaRPr lang="fr-BE"/>
        </a:p>
      </dgm:t>
    </dgm:pt>
    <dgm:pt modelId="{7226F1C2-8275-4416-A221-E607B63FF293}" type="sibTrans" cxnId="{01220966-6C67-48C3-AE2E-984BD6E9D6D9}">
      <dgm:prSet/>
      <dgm:spPr/>
      <dgm:t>
        <a:bodyPr/>
        <a:lstStyle/>
        <a:p>
          <a:endParaRPr lang="fr-BE"/>
        </a:p>
      </dgm:t>
    </dgm:pt>
    <dgm:pt modelId="{DD77975A-F303-4C3D-9F32-435236A38EA5}">
      <dgm:prSet phldrT="[Texte]" custT="1"/>
      <dgm:spPr/>
      <dgm:t>
        <a:bodyPr anchor="ctr"/>
        <a:lstStyle/>
        <a:p>
          <a:r>
            <a:rPr lang="fr-FR" sz="1800" dirty="0" smtClean="0"/>
            <a:t>Mettre en jeu à bras cassé</a:t>
          </a:r>
          <a:endParaRPr lang="fr-BE" sz="1800" dirty="0"/>
        </a:p>
      </dgm:t>
    </dgm:pt>
    <dgm:pt modelId="{FCC3F9BC-A5BF-48D3-A5F5-ED43620B137A}" type="parTrans" cxnId="{5ABCF493-9674-4E96-8D0A-6A65A13D078A}">
      <dgm:prSet/>
      <dgm:spPr/>
      <dgm:t>
        <a:bodyPr/>
        <a:lstStyle/>
        <a:p>
          <a:endParaRPr lang="fr-BE"/>
        </a:p>
      </dgm:t>
    </dgm:pt>
    <dgm:pt modelId="{218C19A7-9937-4F73-B172-98F26A70EEF1}" type="sibTrans" cxnId="{5ABCF493-9674-4E96-8D0A-6A65A13D078A}">
      <dgm:prSet/>
      <dgm:spPr/>
      <dgm:t>
        <a:bodyPr/>
        <a:lstStyle/>
        <a:p>
          <a:endParaRPr lang="fr-BE"/>
        </a:p>
      </dgm:t>
    </dgm:pt>
    <dgm:pt modelId="{F79991D4-D708-4B6F-9846-1113744853F7}" type="pres">
      <dgm:prSet presAssocID="{1E9BA332-5153-4169-BF8A-C314C5C65DF9}" presName="diagram" presStyleCnt="0">
        <dgm:presLayoutVars>
          <dgm:dir/>
          <dgm:animLvl val="lvl"/>
          <dgm:resizeHandles val="exact"/>
        </dgm:presLayoutVars>
      </dgm:prSet>
      <dgm:spPr/>
      <dgm:t>
        <a:bodyPr/>
        <a:lstStyle/>
        <a:p>
          <a:endParaRPr lang="fr-FR"/>
        </a:p>
      </dgm:t>
    </dgm:pt>
    <dgm:pt modelId="{D1F37A26-FE92-4465-A323-10DFB69D4E75}" type="pres">
      <dgm:prSet presAssocID="{9578A2AA-D614-453C-B0BC-47A69DD9BB51}" presName="compNode" presStyleCnt="0"/>
      <dgm:spPr/>
    </dgm:pt>
    <dgm:pt modelId="{1B8B567C-02CF-4E1C-8926-0CD2EB4E4E3C}" type="pres">
      <dgm:prSet presAssocID="{9578A2AA-D614-453C-B0BC-47A69DD9BB51}" presName="childRect" presStyleLbl="bgAcc1" presStyleIdx="0" presStyleCnt="3" custScaleY="136670" custLinFactNeighborY="-21402">
        <dgm:presLayoutVars>
          <dgm:bulletEnabled val="1"/>
        </dgm:presLayoutVars>
      </dgm:prSet>
      <dgm:spPr/>
      <dgm:t>
        <a:bodyPr/>
        <a:lstStyle/>
        <a:p>
          <a:endParaRPr lang="fr-BE"/>
        </a:p>
      </dgm:t>
    </dgm:pt>
    <dgm:pt modelId="{F20C6EFB-2631-468B-B3C4-7FF35F28617D}" type="pres">
      <dgm:prSet presAssocID="{9578A2AA-D614-453C-B0BC-47A69DD9BB51}" presName="parentText" presStyleLbl="node1" presStyleIdx="0" presStyleCnt="0">
        <dgm:presLayoutVars>
          <dgm:chMax val="0"/>
          <dgm:bulletEnabled val="1"/>
        </dgm:presLayoutVars>
      </dgm:prSet>
      <dgm:spPr/>
      <dgm:t>
        <a:bodyPr/>
        <a:lstStyle/>
        <a:p>
          <a:endParaRPr lang="fr-FR"/>
        </a:p>
      </dgm:t>
    </dgm:pt>
    <dgm:pt modelId="{1A43FFE7-237C-4B5D-AC38-EB7C8D8EDFAE}" type="pres">
      <dgm:prSet presAssocID="{9578A2AA-D614-453C-B0BC-47A69DD9BB51}" presName="parentRect" presStyleLbl="alignNode1" presStyleIdx="0" presStyleCnt="3"/>
      <dgm:spPr/>
      <dgm:t>
        <a:bodyPr/>
        <a:lstStyle/>
        <a:p>
          <a:endParaRPr lang="fr-FR"/>
        </a:p>
      </dgm:t>
    </dgm:pt>
    <dgm:pt modelId="{14312E8C-5BC1-4B5C-8879-84941FA05C5C}" type="pres">
      <dgm:prSet presAssocID="{9578A2AA-D614-453C-B0BC-47A69DD9BB51}" presName="adorn" presStyleLbl="fgAccFollowNode1" presStyleIdx="0" presStyleCnt="3"/>
      <dgm:spPr>
        <a:prstGeom prst="roundRect">
          <a:avLst/>
        </a:prstGeom>
        <a:blipFill rotWithShape="0">
          <a:blip xmlns:r="http://schemas.openxmlformats.org/officeDocument/2006/relationships" r:embed="rId1"/>
          <a:stretch>
            <a:fillRect/>
          </a:stretch>
        </a:blipFill>
      </dgm:spPr>
    </dgm:pt>
    <dgm:pt modelId="{5784B48E-101F-45D9-B8A8-AA181CA1B5A4}" type="pres">
      <dgm:prSet presAssocID="{43F3BA44-901D-4B47-AC39-8B1BA81659FE}" presName="sibTrans" presStyleLbl="sibTrans2D1" presStyleIdx="0" presStyleCnt="0"/>
      <dgm:spPr/>
      <dgm:t>
        <a:bodyPr/>
        <a:lstStyle/>
        <a:p>
          <a:endParaRPr lang="fr-FR"/>
        </a:p>
      </dgm:t>
    </dgm:pt>
    <dgm:pt modelId="{51144DB0-59BD-45FA-B86F-0A071DD81771}" type="pres">
      <dgm:prSet presAssocID="{51FE95E5-BA61-4689-95AF-F95265493490}" presName="compNode" presStyleCnt="0"/>
      <dgm:spPr/>
    </dgm:pt>
    <dgm:pt modelId="{80F78BFE-4507-4776-AD7E-F19CA7AFD844}" type="pres">
      <dgm:prSet presAssocID="{51FE95E5-BA61-4689-95AF-F95265493490}" presName="childRect" presStyleLbl="bgAcc1" presStyleIdx="1" presStyleCnt="3" custScaleY="136670" custLinFactNeighborY="-21402">
        <dgm:presLayoutVars>
          <dgm:bulletEnabled val="1"/>
        </dgm:presLayoutVars>
      </dgm:prSet>
      <dgm:spPr/>
      <dgm:t>
        <a:bodyPr/>
        <a:lstStyle/>
        <a:p>
          <a:endParaRPr lang="fr-BE"/>
        </a:p>
      </dgm:t>
    </dgm:pt>
    <dgm:pt modelId="{5DABB46E-9026-4B6B-A746-6A149BB09556}" type="pres">
      <dgm:prSet presAssocID="{51FE95E5-BA61-4689-95AF-F95265493490}" presName="parentText" presStyleLbl="node1" presStyleIdx="0" presStyleCnt="0">
        <dgm:presLayoutVars>
          <dgm:chMax val="0"/>
          <dgm:bulletEnabled val="1"/>
        </dgm:presLayoutVars>
      </dgm:prSet>
      <dgm:spPr/>
      <dgm:t>
        <a:bodyPr/>
        <a:lstStyle/>
        <a:p>
          <a:endParaRPr lang="fr-FR"/>
        </a:p>
      </dgm:t>
    </dgm:pt>
    <dgm:pt modelId="{D6694809-919E-441E-94EF-FBEE8F8D22FA}" type="pres">
      <dgm:prSet presAssocID="{51FE95E5-BA61-4689-95AF-F95265493490}" presName="parentRect" presStyleLbl="alignNode1" presStyleIdx="1" presStyleCnt="3"/>
      <dgm:spPr/>
      <dgm:t>
        <a:bodyPr/>
        <a:lstStyle/>
        <a:p>
          <a:endParaRPr lang="fr-FR"/>
        </a:p>
      </dgm:t>
    </dgm:pt>
    <dgm:pt modelId="{52DFDD72-5236-4890-BF3A-F48EBE55DC4F}" type="pres">
      <dgm:prSet presAssocID="{51FE95E5-BA61-4689-95AF-F95265493490}" presName="adorn" presStyleLbl="fgAccFollowNode1" presStyleIdx="1" presStyleCnt="3"/>
      <dgm:spPr>
        <a:prstGeom prst="roundRect">
          <a:avLst/>
        </a:prstGeom>
        <a:blipFill rotWithShape="0">
          <a:blip xmlns:r="http://schemas.openxmlformats.org/officeDocument/2006/relationships" r:embed="rId2"/>
          <a:stretch>
            <a:fillRect/>
          </a:stretch>
        </a:blipFill>
      </dgm:spPr>
    </dgm:pt>
    <dgm:pt modelId="{98A3A750-867E-426B-AD32-3727E074028C}" type="pres">
      <dgm:prSet presAssocID="{58A0634C-131C-4DAB-B5B5-F907FAF35627}" presName="sibTrans" presStyleLbl="sibTrans2D1" presStyleIdx="0" presStyleCnt="0"/>
      <dgm:spPr/>
      <dgm:t>
        <a:bodyPr/>
        <a:lstStyle/>
        <a:p>
          <a:endParaRPr lang="fr-FR"/>
        </a:p>
      </dgm:t>
    </dgm:pt>
    <dgm:pt modelId="{A28CD384-1030-4489-925C-F2E9CEC9838F}" type="pres">
      <dgm:prSet presAssocID="{F10B67A8-51C7-475B-8937-08839CB061E3}" presName="compNode" presStyleCnt="0"/>
      <dgm:spPr/>
    </dgm:pt>
    <dgm:pt modelId="{A03E10F7-EB66-464E-9573-DAD54A619096}" type="pres">
      <dgm:prSet presAssocID="{F10B67A8-51C7-475B-8937-08839CB061E3}" presName="childRect" presStyleLbl="bgAcc1" presStyleIdx="2" presStyleCnt="3" custScaleY="136670" custLinFactNeighborY="-21402">
        <dgm:presLayoutVars>
          <dgm:bulletEnabled val="1"/>
        </dgm:presLayoutVars>
      </dgm:prSet>
      <dgm:spPr/>
      <dgm:t>
        <a:bodyPr/>
        <a:lstStyle/>
        <a:p>
          <a:endParaRPr lang="fr-BE"/>
        </a:p>
      </dgm:t>
    </dgm:pt>
    <dgm:pt modelId="{F7990DD7-30C3-4504-A7F2-63F128A63A1E}" type="pres">
      <dgm:prSet presAssocID="{F10B67A8-51C7-475B-8937-08839CB061E3}" presName="parentText" presStyleLbl="node1" presStyleIdx="0" presStyleCnt="0">
        <dgm:presLayoutVars>
          <dgm:chMax val="0"/>
          <dgm:bulletEnabled val="1"/>
        </dgm:presLayoutVars>
      </dgm:prSet>
      <dgm:spPr/>
      <dgm:t>
        <a:bodyPr/>
        <a:lstStyle/>
        <a:p>
          <a:endParaRPr lang="fr-FR"/>
        </a:p>
      </dgm:t>
    </dgm:pt>
    <dgm:pt modelId="{2BA11EA4-5884-40DA-9611-FDC0C9A34C1E}" type="pres">
      <dgm:prSet presAssocID="{F10B67A8-51C7-475B-8937-08839CB061E3}" presName="parentRect" presStyleLbl="alignNode1" presStyleIdx="2" presStyleCnt="3"/>
      <dgm:spPr/>
      <dgm:t>
        <a:bodyPr/>
        <a:lstStyle/>
        <a:p>
          <a:endParaRPr lang="fr-FR"/>
        </a:p>
      </dgm:t>
    </dgm:pt>
    <dgm:pt modelId="{886F7E19-E438-478A-B270-FCE49D12D07C}" type="pres">
      <dgm:prSet presAssocID="{F10B67A8-51C7-475B-8937-08839CB061E3}" presName="adorn" presStyleLbl="fgAccFollowNode1" presStyleIdx="2" presStyleCnt="3"/>
      <dgm:spPr>
        <a:prstGeom prst="roundRect">
          <a:avLst/>
        </a:prstGeom>
        <a:blipFill rotWithShape="0">
          <a:blip xmlns:r="http://schemas.openxmlformats.org/officeDocument/2006/relationships" r:embed="rId3"/>
          <a:stretch>
            <a:fillRect/>
          </a:stretch>
        </a:blipFill>
      </dgm:spPr>
    </dgm:pt>
  </dgm:ptLst>
  <dgm:cxnLst>
    <dgm:cxn modelId="{84A973F0-BBD7-4A76-8912-6B72BEF2E70E}" type="presOf" srcId="{51FE95E5-BA61-4689-95AF-F95265493490}" destId="{D6694809-919E-441E-94EF-FBEE8F8D22FA}" srcOrd="1" destOrd="0" presId="urn:microsoft.com/office/officeart/2005/8/layout/bList2#1"/>
    <dgm:cxn modelId="{0848A3C4-97A2-4CAD-9409-CE912174FA86}" srcId="{9578A2AA-D614-453C-B0BC-47A69DD9BB51}" destId="{806ECC43-031F-45FC-92AB-1EB1B55EC15F}" srcOrd="1" destOrd="0" parTransId="{FD627F7B-20EE-4D9F-B9ED-674D9480171C}" sibTransId="{37AB65B1-9D0C-4BDA-8B5A-0212E9E8AA26}"/>
    <dgm:cxn modelId="{5D4D46AD-810F-40FB-940B-AD17233E7A6E}" srcId="{51FE95E5-BA61-4689-95AF-F95265493490}" destId="{D642DFF1-578C-40AA-8985-3540117F8C2E}" srcOrd="0" destOrd="0" parTransId="{36F93F25-4EB1-4DB8-B24F-F5366FE9FEB9}" sibTransId="{EA0D4563-1DD5-4E56-8DFB-65423CDF90E0}"/>
    <dgm:cxn modelId="{A8376560-248C-4858-9B5A-41323641B694}" type="presOf" srcId="{1E9BA332-5153-4169-BF8A-C314C5C65DF9}" destId="{F79991D4-D708-4B6F-9846-1113744853F7}" srcOrd="0" destOrd="0" presId="urn:microsoft.com/office/officeart/2005/8/layout/bList2#1"/>
    <dgm:cxn modelId="{3CEBBAF8-585D-4AAC-B5CF-AF19668CC33D}" type="presOf" srcId="{F10B67A8-51C7-475B-8937-08839CB061E3}" destId="{2BA11EA4-5884-40DA-9611-FDC0C9A34C1E}" srcOrd="1" destOrd="0" presId="urn:microsoft.com/office/officeart/2005/8/layout/bList2#1"/>
    <dgm:cxn modelId="{03C41DC7-0169-4CED-BEEE-111B42ABD128}" type="presOf" srcId="{9578A2AA-D614-453C-B0BC-47A69DD9BB51}" destId="{1A43FFE7-237C-4B5D-AC38-EB7C8D8EDFAE}" srcOrd="1" destOrd="0" presId="urn:microsoft.com/office/officeart/2005/8/layout/bList2#1"/>
    <dgm:cxn modelId="{BA021FA4-B541-4E45-A1BA-90BD006C8A33}" type="presOf" srcId="{9578A2AA-D614-453C-B0BC-47A69DD9BB51}" destId="{F20C6EFB-2631-468B-B3C4-7FF35F28617D}" srcOrd="0" destOrd="0" presId="urn:microsoft.com/office/officeart/2005/8/layout/bList2#1"/>
    <dgm:cxn modelId="{A7998B4B-EF33-4145-8EA8-682C96A520D4}" type="presOf" srcId="{F10B67A8-51C7-475B-8937-08839CB061E3}" destId="{F7990DD7-30C3-4504-A7F2-63F128A63A1E}" srcOrd="0" destOrd="0" presId="urn:microsoft.com/office/officeart/2005/8/layout/bList2#1"/>
    <dgm:cxn modelId="{01220966-6C67-48C3-AE2E-984BD6E9D6D9}" srcId="{51FE95E5-BA61-4689-95AF-F95265493490}" destId="{9B93D13C-0988-4CCB-BC15-49B82156BB46}" srcOrd="1" destOrd="0" parTransId="{66E2FEA7-642A-42E1-A9F2-6FEAA02FC3DF}" sibTransId="{7226F1C2-8275-4416-A221-E607B63FF293}"/>
    <dgm:cxn modelId="{E89A323C-1223-4FE5-94D5-A9D94F0A4199}" srcId="{9578A2AA-D614-453C-B0BC-47A69DD9BB51}" destId="{A73F6C22-4C70-448C-B12C-203CF9AE8FC4}" srcOrd="0" destOrd="0" parTransId="{55010A5A-400C-4DB2-840F-CF6A0C1C86D9}" sibTransId="{5975D085-7BA0-4FBD-9AFA-60EADB5AE8CB}"/>
    <dgm:cxn modelId="{D503D28A-C6F8-4F84-B75B-02B670AD3994}" type="presOf" srcId="{51FE95E5-BA61-4689-95AF-F95265493490}" destId="{5DABB46E-9026-4B6B-A746-6A149BB09556}" srcOrd="0" destOrd="0" presId="urn:microsoft.com/office/officeart/2005/8/layout/bList2#1"/>
    <dgm:cxn modelId="{B4AD1A99-FDB8-4A41-ABAB-5A38F03C54A5}" type="presOf" srcId="{43F3BA44-901D-4B47-AC39-8B1BA81659FE}" destId="{5784B48E-101F-45D9-B8A8-AA181CA1B5A4}" srcOrd="0" destOrd="0" presId="urn:microsoft.com/office/officeart/2005/8/layout/bList2#1"/>
    <dgm:cxn modelId="{5ABCF493-9674-4E96-8D0A-6A65A13D078A}" srcId="{F10B67A8-51C7-475B-8937-08839CB061E3}" destId="{DD77975A-F303-4C3D-9F32-435236A38EA5}" srcOrd="0" destOrd="0" parTransId="{FCC3F9BC-A5BF-48D3-A5F5-ED43620B137A}" sibTransId="{218C19A7-9937-4F73-B172-98F26A70EEF1}"/>
    <dgm:cxn modelId="{EF10F1F9-A4DB-4CAD-8177-BD273E2D855F}" type="presOf" srcId="{1A0E670D-6C70-4F13-9BD5-044E75EBAD50}" destId="{A03E10F7-EB66-464E-9573-DAD54A619096}" srcOrd="0" destOrd="4" presId="urn:microsoft.com/office/officeart/2005/8/layout/bList2#1"/>
    <dgm:cxn modelId="{5E5448AE-FAB0-4A42-9972-D73F068343DD}" type="presOf" srcId="{A73F6C22-4C70-448C-B12C-203CF9AE8FC4}" destId="{1B8B567C-02CF-4E1C-8926-0CD2EB4E4E3C}" srcOrd="0" destOrd="0" presId="urn:microsoft.com/office/officeart/2005/8/layout/bList2#1"/>
    <dgm:cxn modelId="{310FCCE3-9C7B-4E08-A44B-17DB60E9B9CC}" type="presOf" srcId="{806ECC43-031F-45FC-92AB-1EB1B55EC15F}" destId="{1B8B567C-02CF-4E1C-8926-0CD2EB4E4E3C}" srcOrd="0" destOrd="1" presId="urn:microsoft.com/office/officeart/2005/8/layout/bList2#1"/>
    <dgm:cxn modelId="{B9D4740B-F865-4E20-9E67-961A3D96A670}" srcId="{1E9BA332-5153-4169-BF8A-C314C5C65DF9}" destId="{51FE95E5-BA61-4689-95AF-F95265493490}" srcOrd="1" destOrd="0" parTransId="{95615F79-DB1E-4FC0-99DD-10FD1086AC54}" sibTransId="{58A0634C-131C-4DAB-B5B5-F907FAF35627}"/>
    <dgm:cxn modelId="{CECD5740-18F2-4139-A90A-00ED614DA23D}" srcId="{F10B67A8-51C7-475B-8937-08839CB061E3}" destId="{1A0E670D-6C70-4F13-9BD5-044E75EBAD50}" srcOrd="4" destOrd="0" parTransId="{5A3734E2-D05D-41FD-9099-834273F71C8C}" sibTransId="{9131832C-5B1B-4FDC-84E6-E0BD4E3010EB}"/>
    <dgm:cxn modelId="{BE493935-1F09-4FCF-8592-E76B857CA010}" type="presOf" srcId="{5A97F24C-40F3-4B96-96DE-2C722876BA81}" destId="{A03E10F7-EB66-464E-9573-DAD54A619096}" srcOrd="0" destOrd="1" presId="urn:microsoft.com/office/officeart/2005/8/layout/bList2#1"/>
    <dgm:cxn modelId="{CA36D1C0-8FE3-40D1-93CC-AB112E0D7E62}" srcId="{F10B67A8-51C7-475B-8937-08839CB061E3}" destId="{726EC6EB-D47B-4EFA-8064-4CA4B9EE2974}" srcOrd="3" destOrd="0" parTransId="{F4C7F49A-2E8E-4E98-942F-19DC28D3FF32}" sibTransId="{009F7952-C0FA-4016-AFFD-62889208553E}"/>
    <dgm:cxn modelId="{0206BF90-0C95-4E78-A842-4D1FB9E571EB}" type="presOf" srcId="{C50C4686-5991-45B8-9971-C12B1AA48C42}" destId="{A03E10F7-EB66-464E-9573-DAD54A619096}" srcOrd="0" destOrd="2" presId="urn:microsoft.com/office/officeart/2005/8/layout/bList2#1"/>
    <dgm:cxn modelId="{F47F2D77-8E09-4A88-86B1-D7F7D81CDC00}" srcId="{1E9BA332-5153-4169-BF8A-C314C5C65DF9}" destId="{F10B67A8-51C7-475B-8937-08839CB061E3}" srcOrd="2" destOrd="0" parTransId="{CDD91AEA-A3F1-4A61-9B6B-608D273AF20A}" sibTransId="{2FF5D296-556C-4452-9206-ABA6CB37341D}"/>
    <dgm:cxn modelId="{1E8BB266-5A0B-454D-81F0-6FDDAED8F659}" type="presOf" srcId="{726EC6EB-D47B-4EFA-8064-4CA4B9EE2974}" destId="{A03E10F7-EB66-464E-9573-DAD54A619096}" srcOrd="0" destOrd="3" presId="urn:microsoft.com/office/officeart/2005/8/layout/bList2#1"/>
    <dgm:cxn modelId="{94644035-A4EA-48E4-8FA7-03D2A0179A80}" type="presOf" srcId="{DD77975A-F303-4C3D-9F32-435236A38EA5}" destId="{A03E10F7-EB66-464E-9573-DAD54A619096}" srcOrd="0" destOrd="0" presId="urn:microsoft.com/office/officeart/2005/8/layout/bList2#1"/>
    <dgm:cxn modelId="{3C8FB051-3D4A-4A82-B064-8CF5B25E018F}" type="presOf" srcId="{58A0634C-131C-4DAB-B5B5-F907FAF35627}" destId="{98A3A750-867E-426B-AD32-3727E074028C}" srcOrd="0" destOrd="0" presId="urn:microsoft.com/office/officeart/2005/8/layout/bList2#1"/>
    <dgm:cxn modelId="{74143D13-84B8-4610-9DB7-8FE3BBB3613F}" srcId="{1E9BA332-5153-4169-BF8A-C314C5C65DF9}" destId="{9578A2AA-D614-453C-B0BC-47A69DD9BB51}" srcOrd="0" destOrd="0" parTransId="{9131A2F5-2773-44FE-9E52-ECD3B3DC3015}" sibTransId="{43F3BA44-901D-4B47-AC39-8B1BA81659FE}"/>
    <dgm:cxn modelId="{F0118C14-BD34-4675-8417-CC9DBA42A5FA}" type="presOf" srcId="{D642DFF1-578C-40AA-8985-3540117F8C2E}" destId="{80F78BFE-4507-4776-AD7E-F19CA7AFD844}" srcOrd="0" destOrd="0" presId="urn:microsoft.com/office/officeart/2005/8/layout/bList2#1"/>
    <dgm:cxn modelId="{5F751E53-3129-4A66-AF2F-37E1FBBCB211}" srcId="{F10B67A8-51C7-475B-8937-08839CB061E3}" destId="{5A97F24C-40F3-4B96-96DE-2C722876BA81}" srcOrd="1" destOrd="0" parTransId="{0377BA59-2A9C-4AD1-8C56-ABCA6DD15DCD}" sibTransId="{2AA5BD4B-8044-40E4-9AA4-120449F4D98B}"/>
    <dgm:cxn modelId="{16E2EAC0-2DDC-4C21-AF48-A7415F9C551E}" srcId="{F10B67A8-51C7-475B-8937-08839CB061E3}" destId="{C50C4686-5991-45B8-9971-C12B1AA48C42}" srcOrd="2" destOrd="0" parTransId="{9AF822D3-1126-4E78-9E2B-EEE1C947981A}" sibTransId="{B06300E4-E168-4CBC-BCE2-1371DF61482B}"/>
    <dgm:cxn modelId="{8FEFD54A-A3BC-4F42-ACA1-3E9768D90167}" type="presOf" srcId="{9B93D13C-0988-4CCB-BC15-49B82156BB46}" destId="{80F78BFE-4507-4776-AD7E-F19CA7AFD844}" srcOrd="0" destOrd="1" presId="urn:microsoft.com/office/officeart/2005/8/layout/bList2#1"/>
    <dgm:cxn modelId="{EEF771E9-0E3F-4757-BE6D-7435247B960F}" type="presParOf" srcId="{F79991D4-D708-4B6F-9846-1113744853F7}" destId="{D1F37A26-FE92-4465-A323-10DFB69D4E75}" srcOrd="0" destOrd="0" presId="urn:microsoft.com/office/officeart/2005/8/layout/bList2#1"/>
    <dgm:cxn modelId="{6CFC2376-19A2-4F19-A3FB-868DA68A1EE3}" type="presParOf" srcId="{D1F37A26-FE92-4465-A323-10DFB69D4E75}" destId="{1B8B567C-02CF-4E1C-8926-0CD2EB4E4E3C}" srcOrd="0" destOrd="0" presId="urn:microsoft.com/office/officeart/2005/8/layout/bList2#1"/>
    <dgm:cxn modelId="{98902FE2-A2D3-4295-B275-AACE79C6AC22}" type="presParOf" srcId="{D1F37A26-FE92-4465-A323-10DFB69D4E75}" destId="{F20C6EFB-2631-468B-B3C4-7FF35F28617D}" srcOrd="1" destOrd="0" presId="urn:microsoft.com/office/officeart/2005/8/layout/bList2#1"/>
    <dgm:cxn modelId="{EF7A9191-3179-4975-8E8D-A4917E953A2E}" type="presParOf" srcId="{D1F37A26-FE92-4465-A323-10DFB69D4E75}" destId="{1A43FFE7-237C-4B5D-AC38-EB7C8D8EDFAE}" srcOrd="2" destOrd="0" presId="urn:microsoft.com/office/officeart/2005/8/layout/bList2#1"/>
    <dgm:cxn modelId="{0FB2BC0F-9717-4059-867F-89BA86D2360D}" type="presParOf" srcId="{D1F37A26-FE92-4465-A323-10DFB69D4E75}" destId="{14312E8C-5BC1-4B5C-8879-84941FA05C5C}" srcOrd="3" destOrd="0" presId="urn:microsoft.com/office/officeart/2005/8/layout/bList2#1"/>
    <dgm:cxn modelId="{F050404A-03A6-472C-B7E7-C6109E783B44}" type="presParOf" srcId="{F79991D4-D708-4B6F-9846-1113744853F7}" destId="{5784B48E-101F-45D9-B8A8-AA181CA1B5A4}" srcOrd="1" destOrd="0" presId="urn:microsoft.com/office/officeart/2005/8/layout/bList2#1"/>
    <dgm:cxn modelId="{48ACCD7F-A76D-4587-95A5-F80EC8CD96D1}" type="presParOf" srcId="{F79991D4-D708-4B6F-9846-1113744853F7}" destId="{51144DB0-59BD-45FA-B86F-0A071DD81771}" srcOrd="2" destOrd="0" presId="urn:microsoft.com/office/officeart/2005/8/layout/bList2#1"/>
    <dgm:cxn modelId="{436E3A09-9FB9-4916-B980-2333F4852948}" type="presParOf" srcId="{51144DB0-59BD-45FA-B86F-0A071DD81771}" destId="{80F78BFE-4507-4776-AD7E-F19CA7AFD844}" srcOrd="0" destOrd="0" presId="urn:microsoft.com/office/officeart/2005/8/layout/bList2#1"/>
    <dgm:cxn modelId="{DEA27913-1926-4813-BE21-FD5DE3F04800}" type="presParOf" srcId="{51144DB0-59BD-45FA-B86F-0A071DD81771}" destId="{5DABB46E-9026-4B6B-A746-6A149BB09556}" srcOrd="1" destOrd="0" presId="urn:microsoft.com/office/officeart/2005/8/layout/bList2#1"/>
    <dgm:cxn modelId="{46B6F4EA-7757-4E90-963D-4BEAC6391652}" type="presParOf" srcId="{51144DB0-59BD-45FA-B86F-0A071DD81771}" destId="{D6694809-919E-441E-94EF-FBEE8F8D22FA}" srcOrd="2" destOrd="0" presId="urn:microsoft.com/office/officeart/2005/8/layout/bList2#1"/>
    <dgm:cxn modelId="{87D971BC-F5A2-4C36-BA70-EFC2CE302CFF}" type="presParOf" srcId="{51144DB0-59BD-45FA-B86F-0A071DD81771}" destId="{52DFDD72-5236-4890-BF3A-F48EBE55DC4F}" srcOrd="3" destOrd="0" presId="urn:microsoft.com/office/officeart/2005/8/layout/bList2#1"/>
    <dgm:cxn modelId="{20D74A7E-70CD-4F86-B6A5-B6C8ABEBC962}" type="presParOf" srcId="{F79991D4-D708-4B6F-9846-1113744853F7}" destId="{98A3A750-867E-426B-AD32-3727E074028C}" srcOrd="3" destOrd="0" presId="urn:microsoft.com/office/officeart/2005/8/layout/bList2#1"/>
    <dgm:cxn modelId="{D1C602DE-BC61-4103-BFFB-6587B9817454}" type="presParOf" srcId="{F79991D4-D708-4B6F-9846-1113744853F7}" destId="{A28CD384-1030-4489-925C-F2E9CEC9838F}" srcOrd="4" destOrd="0" presId="urn:microsoft.com/office/officeart/2005/8/layout/bList2#1"/>
    <dgm:cxn modelId="{E21320E2-498C-481C-BE45-8302B70579AF}" type="presParOf" srcId="{A28CD384-1030-4489-925C-F2E9CEC9838F}" destId="{A03E10F7-EB66-464E-9573-DAD54A619096}" srcOrd="0" destOrd="0" presId="urn:microsoft.com/office/officeart/2005/8/layout/bList2#1"/>
    <dgm:cxn modelId="{C6059705-5BB8-4DBB-A903-889FC87F21AC}" type="presParOf" srcId="{A28CD384-1030-4489-925C-F2E9CEC9838F}" destId="{F7990DD7-30C3-4504-A7F2-63F128A63A1E}" srcOrd="1" destOrd="0" presId="urn:microsoft.com/office/officeart/2005/8/layout/bList2#1"/>
    <dgm:cxn modelId="{D69E6182-6643-4095-AAF5-16AD91D024DF}" type="presParOf" srcId="{A28CD384-1030-4489-925C-F2E9CEC9838F}" destId="{2BA11EA4-5884-40DA-9611-FDC0C9A34C1E}" srcOrd="2" destOrd="0" presId="urn:microsoft.com/office/officeart/2005/8/layout/bList2#1"/>
    <dgm:cxn modelId="{1E60AE10-60C9-4B52-92D9-FEE1C43B3318}" type="presParOf" srcId="{A28CD384-1030-4489-925C-F2E9CEC9838F}" destId="{886F7E19-E438-478A-B270-FCE49D12D07C}" srcOrd="3" destOrd="0" presId="urn:microsoft.com/office/officeart/2005/8/layout/bList2#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27822-0BC9-4CD9-9082-8772D4A68C23}">
      <dsp:nvSpPr>
        <dsp:cNvPr id="0" name=""/>
        <dsp:cNvSpPr/>
      </dsp:nvSpPr>
      <dsp:spPr>
        <a:xfrm>
          <a:off x="642671" y="0"/>
          <a:ext cx="7283609" cy="4176464"/>
        </a:xfrm>
        <a:prstGeom prst="rightArrow">
          <a:avLst/>
        </a:prstGeom>
        <a:solidFill>
          <a:srgbClr val="F2829D"/>
        </a:solidFill>
        <a:ln>
          <a:noFill/>
        </a:ln>
        <a:effectLst/>
      </dsp:spPr>
      <dsp:style>
        <a:lnRef idx="0">
          <a:scrgbClr r="0" g="0" b="0"/>
        </a:lnRef>
        <a:fillRef idx="1">
          <a:scrgbClr r="0" g="0" b="0"/>
        </a:fillRef>
        <a:effectRef idx="0">
          <a:scrgbClr r="0" g="0" b="0"/>
        </a:effectRef>
        <a:fontRef idx="minor"/>
      </dsp:style>
    </dsp:sp>
    <dsp:sp modelId="{4C7DE669-2BF2-4B0A-892E-1530B80B6077}">
      <dsp:nvSpPr>
        <dsp:cNvPr id="0" name=""/>
        <dsp:cNvSpPr/>
      </dsp:nvSpPr>
      <dsp:spPr>
        <a:xfrm>
          <a:off x="290373" y="1252939"/>
          <a:ext cx="2570685" cy="1670585"/>
        </a:xfrm>
        <a:prstGeom prst="roundRect">
          <a:avLst/>
        </a:prstGeom>
        <a:solidFill>
          <a:srgbClr val="F8BEC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Diminuer le phénomène d’abandon</a:t>
          </a:r>
          <a:endParaRPr lang="fr-FR" sz="3200" kern="1200" dirty="0"/>
        </a:p>
      </dsp:txBody>
      <dsp:txXfrm>
        <a:off x="371924" y="1334490"/>
        <a:ext cx="2407583" cy="1507483"/>
      </dsp:txXfrm>
    </dsp:sp>
    <dsp:sp modelId="{33048073-9903-4117-9580-EC9B732526A3}">
      <dsp:nvSpPr>
        <dsp:cNvPr id="0" name=""/>
        <dsp:cNvSpPr/>
      </dsp:nvSpPr>
      <dsp:spPr>
        <a:xfrm>
          <a:off x="2999133" y="1252939"/>
          <a:ext cx="2570685" cy="1670585"/>
        </a:xfrm>
        <a:prstGeom prst="roundRect">
          <a:avLst/>
        </a:prstGeom>
        <a:solidFill>
          <a:srgbClr val="EB577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Augmenter l’adhésion et la pratique</a:t>
          </a:r>
          <a:endParaRPr lang="fr-FR" sz="3200" kern="1200" dirty="0"/>
        </a:p>
      </dsp:txBody>
      <dsp:txXfrm>
        <a:off x="3080684" y="1334490"/>
        <a:ext cx="2407583" cy="1507483"/>
      </dsp:txXfrm>
    </dsp:sp>
    <dsp:sp modelId="{551C0950-7261-45A6-891C-D2FD972E9D21}">
      <dsp:nvSpPr>
        <dsp:cNvPr id="0" name=""/>
        <dsp:cNvSpPr/>
      </dsp:nvSpPr>
      <dsp:spPr>
        <a:xfrm>
          <a:off x="5707892" y="1252939"/>
          <a:ext cx="2570685" cy="1670585"/>
        </a:xfrm>
        <a:prstGeom prst="roundRect">
          <a:avLst/>
        </a:prstGeom>
        <a:solidFill>
          <a:srgbClr val="B3153B"/>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kern="1200" dirty="0" smtClean="0"/>
            <a:t>Augmenter le niveau de performance</a:t>
          </a:r>
          <a:endParaRPr lang="fr-FR" sz="3200" kern="1200" dirty="0"/>
        </a:p>
      </dsp:txBody>
      <dsp:txXfrm>
        <a:off x="5789443" y="1334490"/>
        <a:ext cx="2407583" cy="150748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B567C-02CF-4E1C-8926-0CD2EB4E4E3C}">
      <dsp:nvSpPr>
        <dsp:cNvPr id="0" name=""/>
        <dsp:cNvSpPr/>
      </dsp:nvSpPr>
      <dsp:spPr>
        <a:xfrm>
          <a:off x="6659" y="967209"/>
          <a:ext cx="1922790" cy="1904279"/>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t>Actions Motrices</a:t>
          </a:r>
          <a:endParaRPr lang="fr-BE" sz="1600" kern="1200" dirty="0"/>
        </a:p>
        <a:p>
          <a:pPr marL="171450" lvl="1" indent="-171450" algn="l" defTabSz="711200">
            <a:lnSpc>
              <a:spcPct val="90000"/>
            </a:lnSpc>
            <a:spcBef>
              <a:spcPct val="0"/>
            </a:spcBef>
            <a:spcAft>
              <a:spcPct val="15000"/>
            </a:spcAft>
            <a:buChar char="••"/>
          </a:pPr>
          <a:r>
            <a:rPr lang="fr-FR" sz="1600" kern="1200" dirty="0" smtClean="0"/>
            <a:t>Actions Locomotrices</a:t>
          </a:r>
          <a:endParaRPr lang="fr-BE" sz="1600" kern="1200" dirty="0"/>
        </a:p>
      </dsp:txBody>
      <dsp:txXfrm>
        <a:off x="51279" y="1011829"/>
        <a:ext cx="1833550" cy="1859659"/>
      </dsp:txXfrm>
    </dsp:sp>
    <dsp:sp modelId="{1A43FFE7-237C-4B5D-AC38-EB7C8D8EDFAE}">
      <dsp:nvSpPr>
        <dsp:cNvPr id="0" name=""/>
        <dsp:cNvSpPr/>
      </dsp:nvSpPr>
      <dsp:spPr>
        <a:xfrm>
          <a:off x="6659" y="2914222"/>
          <a:ext cx="1922790" cy="599136"/>
        </a:xfrm>
        <a:prstGeom prst="rect">
          <a:avLst/>
        </a:prstGeom>
        <a:solidFill>
          <a:srgbClr val="EE6E8C"/>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ctr" defTabSz="755650">
            <a:lnSpc>
              <a:spcPct val="90000"/>
            </a:lnSpc>
            <a:spcBef>
              <a:spcPct val="0"/>
            </a:spcBef>
            <a:spcAft>
              <a:spcPct val="35000"/>
            </a:spcAft>
          </a:pPr>
          <a:r>
            <a:rPr lang="fr-FR" sz="1700" kern="1200" dirty="0" smtClean="0"/>
            <a:t>Psychomotricité</a:t>
          </a:r>
          <a:endParaRPr lang="fr-BE" sz="1700" kern="1200" dirty="0"/>
        </a:p>
      </dsp:txBody>
      <dsp:txXfrm>
        <a:off x="6659" y="2914222"/>
        <a:ext cx="1354077" cy="599136"/>
      </dsp:txXfrm>
    </dsp:sp>
    <dsp:sp modelId="{14312E8C-5BC1-4B5C-8879-84941FA05C5C}">
      <dsp:nvSpPr>
        <dsp:cNvPr id="0" name=""/>
        <dsp:cNvSpPr/>
      </dsp:nvSpPr>
      <dsp:spPr>
        <a:xfrm>
          <a:off x="1415217" y="3009390"/>
          <a:ext cx="626965" cy="653292"/>
        </a:xfrm>
        <a:prstGeom prst="roundRect">
          <a:avLst/>
        </a:prstGeom>
        <a:blipFill rotWithShape="0">
          <a:blip xmlns:r="http://schemas.openxmlformats.org/officeDocument/2006/relationships" r:embed="rId1"/>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78BFE-4507-4776-AD7E-F19CA7AFD844}">
      <dsp:nvSpPr>
        <dsp:cNvPr id="0" name=""/>
        <dsp:cNvSpPr/>
      </dsp:nvSpPr>
      <dsp:spPr>
        <a:xfrm>
          <a:off x="2204032" y="967209"/>
          <a:ext cx="1922790" cy="1904279"/>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t>Découverte de l’opposition</a:t>
          </a:r>
          <a:endParaRPr lang="fr-BE" sz="1600" kern="1200" dirty="0"/>
        </a:p>
        <a:p>
          <a:pPr marL="171450" lvl="1" indent="-171450" algn="l" defTabSz="711200">
            <a:lnSpc>
              <a:spcPct val="90000"/>
            </a:lnSpc>
            <a:spcBef>
              <a:spcPct val="0"/>
            </a:spcBef>
            <a:spcAft>
              <a:spcPct val="15000"/>
            </a:spcAft>
            <a:buChar char="••"/>
          </a:pPr>
          <a:r>
            <a:rPr lang="fr-FR" sz="1600" kern="1200" dirty="0" smtClean="0"/>
            <a:t>Jouer où l’adversaire n’est pas</a:t>
          </a:r>
          <a:endParaRPr lang="fr-BE" sz="1600" kern="1200" dirty="0"/>
        </a:p>
      </dsp:txBody>
      <dsp:txXfrm>
        <a:off x="2248652" y="1011829"/>
        <a:ext cx="1833550" cy="1859659"/>
      </dsp:txXfrm>
    </dsp:sp>
    <dsp:sp modelId="{D6694809-919E-441E-94EF-FBEE8F8D22FA}">
      <dsp:nvSpPr>
        <dsp:cNvPr id="0" name=""/>
        <dsp:cNvSpPr/>
      </dsp:nvSpPr>
      <dsp:spPr>
        <a:xfrm>
          <a:off x="2204032" y="2914222"/>
          <a:ext cx="1922790" cy="599136"/>
        </a:xfrm>
        <a:prstGeom prst="rect">
          <a:avLst/>
        </a:prstGeom>
        <a:solidFill>
          <a:srgbClr val="EE6E8C"/>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ctr" defTabSz="755650">
            <a:lnSpc>
              <a:spcPct val="90000"/>
            </a:lnSpc>
            <a:spcBef>
              <a:spcPct val="0"/>
            </a:spcBef>
            <a:spcAft>
              <a:spcPct val="35000"/>
            </a:spcAft>
          </a:pPr>
          <a:r>
            <a:rPr lang="fr-FR" sz="1700" kern="1200" dirty="0" smtClean="0"/>
            <a:t>Mini-Tennis   8M ( 2D)</a:t>
          </a:r>
          <a:endParaRPr lang="fr-BE" sz="1700" kern="1200" dirty="0"/>
        </a:p>
      </dsp:txBody>
      <dsp:txXfrm>
        <a:off x="2204032" y="2914222"/>
        <a:ext cx="1354077" cy="599136"/>
      </dsp:txXfrm>
    </dsp:sp>
    <dsp:sp modelId="{52DFDD72-5236-4890-BF3A-F48EBE55DC4F}">
      <dsp:nvSpPr>
        <dsp:cNvPr id="0" name=""/>
        <dsp:cNvSpPr/>
      </dsp:nvSpPr>
      <dsp:spPr>
        <a:xfrm>
          <a:off x="3612590" y="3009390"/>
          <a:ext cx="626965" cy="653292"/>
        </a:xfrm>
        <a:prstGeom prst="roundRect">
          <a:avLst/>
        </a:prstGeom>
        <a:blipFill rotWithShape="0">
          <a:blip xmlns:r="http://schemas.openxmlformats.org/officeDocument/2006/relationships" r:embed="rId2"/>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E10F7-EB66-464E-9573-DAD54A619096}">
      <dsp:nvSpPr>
        <dsp:cNvPr id="0" name=""/>
        <dsp:cNvSpPr/>
      </dsp:nvSpPr>
      <dsp:spPr>
        <a:xfrm>
          <a:off x="4401404" y="967209"/>
          <a:ext cx="1922790" cy="1904279"/>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ctr" anchorCtr="0">
          <a:noAutofit/>
        </a:bodyPr>
        <a:lstStyle/>
        <a:p>
          <a:pPr marL="171450" lvl="1" indent="-171450" algn="l" defTabSz="711200">
            <a:lnSpc>
              <a:spcPct val="90000"/>
            </a:lnSpc>
            <a:spcBef>
              <a:spcPct val="0"/>
            </a:spcBef>
            <a:spcAft>
              <a:spcPct val="15000"/>
            </a:spcAft>
            <a:buChar char="••"/>
          </a:pPr>
          <a:r>
            <a:rPr lang="fr-FR" sz="1600" kern="1200" dirty="0" smtClean="0"/>
            <a:t>Mettre en jeu à bras cassé</a:t>
          </a:r>
          <a:endParaRPr lang="fr-BE" sz="1600" kern="1200" dirty="0"/>
        </a:p>
        <a:p>
          <a:pPr marL="171450" lvl="1" indent="-171450" algn="l" defTabSz="711200">
            <a:lnSpc>
              <a:spcPct val="90000"/>
            </a:lnSpc>
            <a:spcBef>
              <a:spcPct val="0"/>
            </a:spcBef>
            <a:spcAft>
              <a:spcPct val="15000"/>
            </a:spcAft>
            <a:buChar char="••"/>
          </a:pPr>
          <a:r>
            <a:rPr lang="fr-BE" sz="1600" kern="1200" dirty="0" smtClean="0"/>
            <a:t>Réussir plusieurs frappes de suite</a:t>
          </a:r>
          <a:endParaRPr lang="fr-BE" sz="1600" kern="1200" dirty="0"/>
        </a:p>
        <a:p>
          <a:pPr marL="171450" lvl="1" indent="-171450" algn="l" defTabSz="711200">
            <a:lnSpc>
              <a:spcPct val="90000"/>
            </a:lnSpc>
            <a:spcBef>
              <a:spcPct val="0"/>
            </a:spcBef>
            <a:spcAft>
              <a:spcPct val="15000"/>
            </a:spcAft>
            <a:buChar char="••"/>
          </a:pPr>
          <a:r>
            <a:rPr lang="fr-BE" sz="1600" kern="1200" dirty="0" smtClean="0"/>
            <a:t>Déplacer l'adversaire</a:t>
          </a:r>
          <a:endParaRPr lang="fr-BE" sz="1600" kern="1200" dirty="0"/>
        </a:p>
        <a:p>
          <a:pPr marL="171450" lvl="1" indent="-171450" algn="l" defTabSz="711200">
            <a:lnSpc>
              <a:spcPct val="90000"/>
            </a:lnSpc>
            <a:spcBef>
              <a:spcPct val="0"/>
            </a:spcBef>
            <a:spcAft>
              <a:spcPct val="15000"/>
            </a:spcAft>
            <a:buChar char="••"/>
          </a:pPr>
          <a:r>
            <a:rPr lang="fr-BE" sz="1600" kern="1200" dirty="0" smtClean="0"/>
            <a:t>Se replacer</a:t>
          </a:r>
          <a:endParaRPr lang="fr-BE" sz="1600" kern="1200" dirty="0"/>
        </a:p>
        <a:p>
          <a:pPr marL="171450" lvl="1" indent="-171450" algn="l" defTabSz="711200">
            <a:lnSpc>
              <a:spcPct val="90000"/>
            </a:lnSpc>
            <a:spcBef>
              <a:spcPct val="0"/>
            </a:spcBef>
            <a:spcAft>
              <a:spcPct val="15000"/>
            </a:spcAft>
            <a:buChar char="••"/>
          </a:pPr>
          <a:r>
            <a:rPr lang="fr-BE" sz="1600" kern="1200" dirty="0" smtClean="0"/>
            <a:t>Effectuer des volées</a:t>
          </a:r>
          <a:endParaRPr lang="fr-BE" sz="1600" kern="1200" dirty="0"/>
        </a:p>
      </dsp:txBody>
      <dsp:txXfrm>
        <a:off x="4446024" y="1011829"/>
        <a:ext cx="1833550" cy="1859659"/>
      </dsp:txXfrm>
    </dsp:sp>
    <dsp:sp modelId="{2BA11EA4-5884-40DA-9611-FDC0C9A34C1E}">
      <dsp:nvSpPr>
        <dsp:cNvPr id="0" name=""/>
        <dsp:cNvSpPr/>
      </dsp:nvSpPr>
      <dsp:spPr>
        <a:xfrm>
          <a:off x="4401404" y="2914222"/>
          <a:ext cx="1922790" cy="599136"/>
        </a:xfrm>
        <a:prstGeom prst="rect">
          <a:avLst/>
        </a:prstGeom>
        <a:solidFill>
          <a:srgbClr val="EE6E8C"/>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ctr" defTabSz="755650">
            <a:lnSpc>
              <a:spcPct val="90000"/>
            </a:lnSpc>
            <a:spcBef>
              <a:spcPct val="0"/>
            </a:spcBef>
            <a:spcAft>
              <a:spcPct val="35000"/>
            </a:spcAft>
          </a:pPr>
          <a:r>
            <a:rPr lang="fr-FR" sz="1700" kern="1200" dirty="0" smtClean="0"/>
            <a:t>Mini-Tennis 12M  (3D)</a:t>
          </a:r>
          <a:endParaRPr lang="fr-BE" sz="1700" kern="1200" dirty="0"/>
        </a:p>
      </dsp:txBody>
      <dsp:txXfrm>
        <a:off x="4401404" y="2914222"/>
        <a:ext cx="1354077" cy="599136"/>
      </dsp:txXfrm>
    </dsp:sp>
    <dsp:sp modelId="{886F7E19-E438-478A-B270-FCE49D12D07C}">
      <dsp:nvSpPr>
        <dsp:cNvPr id="0" name=""/>
        <dsp:cNvSpPr/>
      </dsp:nvSpPr>
      <dsp:spPr>
        <a:xfrm>
          <a:off x="5809962" y="3009390"/>
          <a:ext cx="626965" cy="653292"/>
        </a:xfrm>
        <a:prstGeom prst="roundRect">
          <a:avLst/>
        </a:prstGeom>
        <a:blipFill rotWithShape="0">
          <a:blip xmlns:r="http://schemas.openxmlformats.org/officeDocument/2006/relationships" r:embed="rId3"/>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EAB36B-3BE4-4039-A8B4-CFC3595E6ED1}">
      <dsp:nvSpPr>
        <dsp:cNvPr id="0" name=""/>
        <dsp:cNvSpPr/>
      </dsp:nvSpPr>
      <dsp:spPr>
        <a:xfrm>
          <a:off x="6598776" y="980641"/>
          <a:ext cx="1922790" cy="1866993"/>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ctr" anchorCtr="0">
          <a:noAutofit/>
        </a:bodyPr>
        <a:lstStyle/>
        <a:p>
          <a:pPr marL="171450" lvl="1" indent="-171450" algn="l" defTabSz="711200">
            <a:lnSpc>
              <a:spcPct val="90000"/>
            </a:lnSpc>
            <a:spcBef>
              <a:spcPct val="0"/>
            </a:spcBef>
            <a:spcAft>
              <a:spcPct val="15000"/>
            </a:spcAft>
            <a:buChar char="••"/>
          </a:pPr>
          <a:r>
            <a:rPr lang="fr-BE" sz="1600" kern="1200" dirty="0" smtClean="0"/>
            <a:t>Reconnaitre un déséquilibre et l'exploiter </a:t>
          </a:r>
          <a:endParaRPr lang="fr-BE" sz="1600" kern="1200" dirty="0"/>
        </a:p>
      </dsp:txBody>
      <dsp:txXfrm>
        <a:off x="6642522" y="1024387"/>
        <a:ext cx="1835298" cy="1823247"/>
      </dsp:txXfrm>
    </dsp:sp>
    <dsp:sp modelId="{7FE6CFA7-84E8-4866-A954-F930A603CAF9}">
      <dsp:nvSpPr>
        <dsp:cNvPr id="0" name=""/>
        <dsp:cNvSpPr/>
      </dsp:nvSpPr>
      <dsp:spPr>
        <a:xfrm>
          <a:off x="6598776" y="2904901"/>
          <a:ext cx="1922790" cy="599136"/>
        </a:xfrm>
        <a:prstGeom prst="rect">
          <a:avLst/>
        </a:prstGeom>
        <a:solidFill>
          <a:srgbClr val="EE6E8C"/>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ctr" defTabSz="755650">
            <a:lnSpc>
              <a:spcPct val="90000"/>
            </a:lnSpc>
            <a:spcBef>
              <a:spcPct val="0"/>
            </a:spcBef>
            <a:spcAft>
              <a:spcPct val="35000"/>
            </a:spcAft>
          </a:pPr>
          <a:r>
            <a:rPr lang="fr-FR" sz="1700" kern="1200" dirty="0" smtClean="0"/>
            <a:t>Mini-Tennis 18M</a:t>
          </a:r>
          <a:endParaRPr lang="fr-BE" sz="1700" kern="1200" dirty="0"/>
        </a:p>
      </dsp:txBody>
      <dsp:txXfrm>
        <a:off x="6598776" y="2904901"/>
        <a:ext cx="1354077" cy="599136"/>
      </dsp:txXfrm>
    </dsp:sp>
    <dsp:sp modelId="{B8A486B8-86F8-4E0E-A983-324F02E9474E}">
      <dsp:nvSpPr>
        <dsp:cNvPr id="0" name=""/>
        <dsp:cNvSpPr/>
      </dsp:nvSpPr>
      <dsp:spPr>
        <a:xfrm>
          <a:off x="8007334" y="3000068"/>
          <a:ext cx="626965" cy="653292"/>
        </a:xfrm>
        <a:prstGeom prst="roundRect">
          <a:avLst/>
        </a:prstGeom>
        <a:blipFill rotWithShape="0">
          <a:blip xmlns:r="http://schemas.openxmlformats.org/officeDocument/2006/relationships" r:embed="rId4"/>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2FD57-15FA-4712-B353-D01033B45C14}">
      <dsp:nvSpPr>
        <dsp:cNvPr id="0" name=""/>
        <dsp:cNvSpPr/>
      </dsp:nvSpPr>
      <dsp:spPr>
        <a:xfrm>
          <a:off x="0" y="352799"/>
          <a:ext cx="1656000" cy="662400"/>
        </a:xfrm>
        <a:prstGeom prst="chevron">
          <a:avLst/>
        </a:prstGeom>
        <a:solidFill>
          <a:srgbClr val="F49EB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solidFill>
                <a:srgbClr val="E7315C"/>
              </a:solidFill>
            </a:rPr>
            <a:t>5 à 8 ans</a:t>
          </a:r>
          <a:endParaRPr lang="fr-BE" sz="1600" kern="1200" dirty="0">
            <a:solidFill>
              <a:srgbClr val="E7315C"/>
            </a:solidFill>
          </a:endParaRPr>
        </a:p>
      </dsp:txBody>
      <dsp:txXfrm>
        <a:off x="331200" y="352799"/>
        <a:ext cx="993600" cy="6624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2FD57-15FA-4712-B353-D01033B45C14}">
      <dsp:nvSpPr>
        <dsp:cNvPr id="0" name=""/>
        <dsp:cNvSpPr/>
      </dsp:nvSpPr>
      <dsp:spPr>
        <a:xfrm>
          <a:off x="0" y="352799"/>
          <a:ext cx="1656000" cy="662400"/>
        </a:xfrm>
        <a:prstGeom prst="chevron">
          <a:avLst/>
        </a:prstGeom>
        <a:solidFill>
          <a:srgbClr val="EE6E8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1"/>
              </a:solidFill>
            </a:rPr>
            <a:t>8 à 11 ans</a:t>
          </a:r>
          <a:endParaRPr lang="fr-BE" sz="1600" kern="1200" dirty="0">
            <a:solidFill>
              <a:schemeClr val="tx1"/>
            </a:solidFill>
          </a:endParaRPr>
        </a:p>
      </dsp:txBody>
      <dsp:txXfrm>
        <a:off x="331200" y="352799"/>
        <a:ext cx="993600" cy="6624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B567C-02CF-4E1C-8926-0CD2EB4E4E3C}">
      <dsp:nvSpPr>
        <dsp:cNvPr id="0" name=""/>
        <dsp:cNvSpPr/>
      </dsp:nvSpPr>
      <dsp:spPr>
        <a:xfrm>
          <a:off x="4595" y="612120"/>
          <a:ext cx="2378926" cy="2356024"/>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ctr" anchorCtr="0">
          <a:noAutofit/>
        </a:bodyPr>
        <a:lstStyle/>
        <a:p>
          <a:pPr marL="171450" lvl="1" indent="-171450" algn="l" defTabSz="711200">
            <a:lnSpc>
              <a:spcPct val="90000"/>
            </a:lnSpc>
            <a:spcBef>
              <a:spcPct val="0"/>
            </a:spcBef>
            <a:spcAft>
              <a:spcPct val="15000"/>
            </a:spcAft>
            <a:buChar char="••"/>
          </a:pPr>
          <a:r>
            <a:rPr lang="fr-BE" sz="1600" kern="1200" dirty="0" smtClean="0"/>
            <a:t>Reconnaitre un déséquilibre et l'exploiter </a:t>
          </a:r>
          <a:endParaRPr lang="fr-BE" sz="1600" kern="1200" dirty="0"/>
        </a:p>
      </dsp:txBody>
      <dsp:txXfrm>
        <a:off x="59799" y="667324"/>
        <a:ext cx="2268518" cy="2300820"/>
      </dsp:txXfrm>
    </dsp:sp>
    <dsp:sp modelId="{1A43FFE7-237C-4B5D-AC38-EB7C8D8EDFAE}">
      <dsp:nvSpPr>
        <dsp:cNvPr id="0" name=""/>
        <dsp:cNvSpPr/>
      </dsp:nvSpPr>
      <dsp:spPr>
        <a:xfrm>
          <a:off x="4595" y="3021016"/>
          <a:ext cx="2378926" cy="741267"/>
        </a:xfrm>
        <a:prstGeom prst="rect">
          <a:avLst/>
        </a:prstGeom>
        <a:solidFill>
          <a:srgbClr val="EE6E8C"/>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ctr" defTabSz="755650">
            <a:lnSpc>
              <a:spcPct val="90000"/>
            </a:lnSpc>
            <a:spcBef>
              <a:spcPct val="0"/>
            </a:spcBef>
            <a:spcAft>
              <a:spcPct val="35000"/>
            </a:spcAft>
          </a:pPr>
          <a:r>
            <a:rPr lang="fr-FR" sz="1700" kern="1200" dirty="0" smtClean="0"/>
            <a:t>Mini-Tennis         18M</a:t>
          </a:r>
          <a:endParaRPr lang="fr-BE" sz="1700" kern="1200" dirty="0"/>
        </a:p>
      </dsp:txBody>
      <dsp:txXfrm>
        <a:off x="4595" y="3021016"/>
        <a:ext cx="1675300" cy="741267"/>
      </dsp:txXfrm>
    </dsp:sp>
    <dsp:sp modelId="{14312E8C-5BC1-4B5C-8879-84941FA05C5C}">
      <dsp:nvSpPr>
        <dsp:cNvPr id="0" name=""/>
        <dsp:cNvSpPr/>
      </dsp:nvSpPr>
      <dsp:spPr>
        <a:xfrm>
          <a:off x="1689961" y="3138759"/>
          <a:ext cx="890375" cy="808271"/>
        </a:xfrm>
        <a:prstGeom prst="roundRect">
          <a:avLst/>
        </a:prstGeom>
        <a:blipFill rotWithShape="0">
          <a:blip xmlns:r="http://schemas.openxmlformats.org/officeDocument/2006/relationships" r:embed="rId1"/>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78BFE-4507-4776-AD7E-F19CA7AFD844}">
      <dsp:nvSpPr>
        <dsp:cNvPr id="0" name=""/>
        <dsp:cNvSpPr/>
      </dsp:nvSpPr>
      <dsp:spPr>
        <a:xfrm>
          <a:off x="2780581" y="612120"/>
          <a:ext cx="2378926" cy="2356024"/>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ctr" anchorCtr="0">
          <a:noAutofit/>
        </a:bodyPr>
        <a:lstStyle/>
        <a:p>
          <a:pPr marL="171450" lvl="1" indent="-171450" algn="l" defTabSz="711200">
            <a:lnSpc>
              <a:spcPct val="90000"/>
            </a:lnSpc>
            <a:spcBef>
              <a:spcPct val="0"/>
            </a:spcBef>
            <a:spcAft>
              <a:spcPct val="15000"/>
            </a:spcAft>
            <a:buChar char="••"/>
          </a:pPr>
          <a:r>
            <a:rPr lang="fr-BE" sz="1600" kern="1200" dirty="0" smtClean="0"/>
            <a:t>Attaquer en accélérant le jeu</a:t>
          </a:r>
          <a:endParaRPr lang="fr-BE" sz="1600" kern="1200" dirty="0"/>
        </a:p>
        <a:p>
          <a:pPr marL="171450" lvl="1" indent="-171450" algn="l" defTabSz="711200">
            <a:lnSpc>
              <a:spcPct val="90000"/>
            </a:lnSpc>
            <a:spcBef>
              <a:spcPct val="0"/>
            </a:spcBef>
            <a:spcAft>
              <a:spcPct val="15000"/>
            </a:spcAft>
            <a:buChar char="••"/>
          </a:pPr>
          <a:r>
            <a:rPr lang="fr-BE" sz="1600" kern="1200" dirty="0" smtClean="0"/>
            <a:t>Défendre en ralentissant le jeu</a:t>
          </a:r>
          <a:endParaRPr lang="fr-BE" sz="1600" kern="1200" dirty="0"/>
        </a:p>
        <a:p>
          <a:pPr marL="171450" lvl="1" indent="-171450" algn="l" defTabSz="711200">
            <a:lnSpc>
              <a:spcPct val="90000"/>
            </a:lnSpc>
            <a:spcBef>
              <a:spcPct val="0"/>
            </a:spcBef>
            <a:spcAft>
              <a:spcPct val="15000"/>
            </a:spcAft>
            <a:buChar char="••"/>
          </a:pPr>
          <a:r>
            <a:rPr lang="fr-BE" sz="1600" kern="1200" dirty="0" smtClean="0"/>
            <a:t>Utiliser les effets</a:t>
          </a:r>
          <a:endParaRPr lang="fr-BE" sz="1600" kern="1200" dirty="0"/>
        </a:p>
        <a:p>
          <a:pPr marL="171450" lvl="1" indent="-171450" algn="l" defTabSz="711200">
            <a:lnSpc>
              <a:spcPct val="90000"/>
            </a:lnSpc>
            <a:spcBef>
              <a:spcPct val="0"/>
            </a:spcBef>
            <a:spcAft>
              <a:spcPct val="15000"/>
            </a:spcAft>
            <a:buChar char="••"/>
          </a:pPr>
          <a:r>
            <a:rPr lang="fr-BE" sz="1600" kern="1200" dirty="0" smtClean="0"/>
            <a:t>Accélérer son 1er service</a:t>
          </a:r>
          <a:endParaRPr lang="fr-BE" sz="1600" kern="1200" dirty="0"/>
        </a:p>
        <a:p>
          <a:pPr marL="171450" lvl="1" indent="-171450" algn="l" defTabSz="711200">
            <a:lnSpc>
              <a:spcPct val="90000"/>
            </a:lnSpc>
            <a:spcBef>
              <a:spcPct val="0"/>
            </a:spcBef>
            <a:spcAft>
              <a:spcPct val="15000"/>
            </a:spcAft>
            <a:buChar char="••"/>
          </a:pPr>
          <a:r>
            <a:rPr lang="fr-BE" sz="1600" kern="1200" dirty="0" smtClean="0"/>
            <a:t>Attaquer au retour sur service faible</a:t>
          </a:r>
          <a:endParaRPr lang="fr-BE" sz="1600" kern="1200" dirty="0"/>
        </a:p>
      </dsp:txBody>
      <dsp:txXfrm>
        <a:off x="2835785" y="667324"/>
        <a:ext cx="2268518" cy="2300820"/>
      </dsp:txXfrm>
    </dsp:sp>
    <dsp:sp modelId="{D6694809-919E-441E-94EF-FBEE8F8D22FA}">
      <dsp:nvSpPr>
        <dsp:cNvPr id="0" name=""/>
        <dsp:cNvSpPr/>
      </dsp:nvSpPr>
      <dsp:spPr>
        <a:xfrm>
          <a:off x="2780581" y="3021016"/>
          <a:ext cx="2378926" cy="741267"/>
        </a:xfrm>
        <a:prstGeom prst="rect">
          <a:avLst/>
        </a:prstGeom>
        <a:solidFill>
          <a:srgbClr val="EE6E8C"/>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ctr" defTabSz="755650">
            <a:lnSpc>
              <a:spcPct val="90000"/>
            </a:lnSpc>
            <a:spcBef>
              <a:spcPct val="0"/>
            </a:spcBef>
            <a:spcAft>
              <a:spcPct val="35000"/>
            </a:spcAft>
          </a:pPr>
          <a:r>
            <a:rPr lang="fr-FR" sz="1700" kern="1200" dirty="0" smtClean="0"/>
            <a:t>Mini-Tennis          21M </a:t>
          </a:r>
          <a:endParaRPr lang="fr-BE" sz="1700" kern="1200" dirty="0"/>
        </a:p>
      </dsp:txBody>
      <dsp:txXfrm>
        <a:off x="2780581" y="3021016"/>
        <a:ext cx="1675300" cy="741267"/>
      </dsp:txXfrm>
    </dsp:sp>
    <dsp:sp modelId="{52DFDD72-5236-4890-BF3A-F48EBE55DC4F}">
      <dsp:nvSpPr>
        <dsp:cNvPr id="0" name=""/>
        <dsp:cNvSpPr/>
      </dsp:nvSpPr>
      <dsp:spPr>
        <a:xfrm>
          <a:off x="4465947" y="3138759"/>
          <a:ext cx="890375" cy="808271"/>
        </a:xfrm>
        <a:prstGeom prst="roundRect">
          <a:avLst/>
        </a:prstGeom>
        <a:blipFill rotWithShape="0">
          <a:blip xmlns:r="http://schemas.openxmlformats.org/officeDocument/2006/relationships" r:embed="rId2"/>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E10F7-EB66-464E-9573-DAD54A619096}">
      <dsp:nvSpPr>
        <dsp:cNvPr id="0" name=""/>
        <dsp:cNvSpPr/>
      </dsp:nvSpPr>
      <dsp:spPr>
        <a:xfrm>
          <a:off x="5556566" y="612120"/>
          <a:ext cx="2378926" cy="2356024"/>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ctr" anchorCtr="0">
          <a:noAutofit/>
        </a:bodyPr>
        <a:lstStyle/>
        <a:p>
          <a:pPr marL="171450" lvl="1" indent="-171450" algn="l" defTabSz="711200">
            <a:lnSpc>
              <a:spcPct val="90000"/>
            </a:lnSpc>
            <a:spcBef>
              <a:spcPct val="0"/>
            </a:spcBef>
            <a:spcAft>
              <a:spcPct val="15000"/>
            </a:spcAft>
            <a:buChar char="••"/>
          </a:pPr>
          <a:r>
            <a:rPr lang="fr-BE" sz="1600" kern="1200" dirty="0" smtClean="0"/>
            <a:t>Créer le déséquilibre</a:t>
          </a:r>
          <a:endParaRPr lang="fr-BE" sz="1600" kern="1200" dirty="0"/>
        </a:p>
        <a:p>
          <a:pPr marL="171450" lvl="1" indent="-171450" algn="l" defTabSz="711200">
            <a:lnSpc>
              <a:spcPct val="90000"/>
            </a:lnSpc>
            <a:spcBef>
              <a:spcPct val="0"/>
            </a:spcBef>
            <a:spcAft>
              <a:spcPct val="15000"/>
            </a:spcAft>
            <a:buChar char="••"/>
          </a:pPr>
          <a:r>
            <a:rPr lang="fr-BE" sz="1600" kern="1200" dirty="0" smtClean="0"/>
            <a:t>Utiliser son coup fort</a:t>
          </a:r>
          <a:endParaRPr lang="fr-BE" sz="1600" kern="1200" dirty="0"/>
        </a:p>
        <a:p>
          <a:pPr marL="171450" lvl="1" indent="-171450" algn="l" defTabSz="711200">
            <a:lnSpc>
              <a:spcPct val="90000"/>
            </a:lnSpc>
            <a:spcBef>
              <a:spcPct val="0"/>
            </a:spcBef>
            <a:spcAft>
              <a:spcPct val="15000"/>
            </a:spcAft>
            <a:buChar char="••"/>
          </a:pPr>
          <a:r>
            <a:rPr lang="fr-BE" sz="1600" kern="1200" dirty="0" smtClean="0"/>
            <a:t>Se protéger sur son 2ème service</a:t>
          </a:r>
          <a:endParaRPr lang="fr-BE" sz="1600" kern="1200" dirty="0"/>
        </a:p>
      </dsp:txBody>
      <dsp:txXfrm>
        <a:off x="5611770" y="667324"/>
        <a:ext cx="2268518" cy="2300820"/>
      </dsp:txXfrm>
    </dsp:sp>
    <dsp:sp modelId="{2BA11EA4-5884-40DA-9611-FDC0C9A34C1E}">
      <dsp:nvSpPr>
        <dsp:cNvPr id="0" name=""/>
        <dsp:cNvSpPr/>
      </dsp:nvSpPr>
      <dsp:spPr>
        <a:xfrm>
          <a:off x="5556566" y="3021016"/>
          <a:ext cx="2378926" cy="741267"/>
        </a:xfrm>
        <a:prstGeom prst="rect">
          <a:avLst/>
        </a:prstGeom>
        <a:solidFill>
          <a:srgbClr val="EE6E8C"/>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ctr" defTabSz="755650">
            <a:lnSpc>
              <a:spcPct val="90000"/>
            </a:lnSpc>
            <a:spcBef>
              <a:spcPct val="0"/>
            </a:spcBef>
            <a:spcAft>
              <a:spcPct val="35000"/>
            </a:spcAft>
          </a:pPr>
          <a:r>
            <a:rPr lang="fr-FR" sz="1700" kern="1200" dirty="0" smtClean="0"/>
            <a:t>Tennis                       24M</a:t>
          </a:r>
          <a:endParaRPr lang="fr-BE" sz="1700" kern="1200" dirty="0"/>
        </a:p>
      </dsp:txBody>
      <dsp:txXfrm>
        <a:off x="5556566" y="3021016"/>
        <a:ext cx="1675300" cy="741267"/>
      </dsp:txXfrm>
    </dsp:sp>
    <dsp:sp modelId="{886F7E19-E438-478A-B270-FCE49D12D07C}">
      <dsp:nvSpPr>
        <dsp:cNvPr id="0" name=""/>
        <dsp:cNvSpPr/>
      </dsp:nvSpPr>
      <dsp:spPr>
        <a:xfrm>
          <a:off x="7241932" y="3138759"/>
          <a:ext cx="890375" cy="808271"/>
        </a:xfrm>
        <a:prstGeom prst="roundRect">
          <a:avLst/>
        </a:prstGeom>
        <a:blipFill rotWithShape="0">
          <a:blip xmlns:r="http://schemas.openxmlformats.org/officeDocument/2006/relationships" r:embed="rId3"/>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2FD57-15FA-4712-B353-D01033B45C14}">
      <dsp:nvSpPr>
        <dsp:cNvPr id="0" name=""/>
        <dsp:cNvSpPr/>
      </dsp:nvSpPr>
      <dsp:spPr>
        <a:xfrm>
          <a:off x="0" y="352799"/>
          <a:ext cx="1656000" cy="662400"/>
        </a:xfrm>
        <a:prstGeom prst="chevron">
          <a:avLst/>
        </a:prstGeom>
        <a:solidFill>
          <a:srgbClr val="EB577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solidFill>
                <a:schemeClr val="tx1"/>
              </a:solidFill>
            </a:rPr>
            <a:t>11 à 14 ans</a:t>
          </a:r>
          <a:endParaRPr lang="fr-BE" sz="1600" kern="1200" dirty="0">
            <a:solidFill>
              <a:schemeClr val="tx1"/>
            </a:solidFill>
          </a:endParaRPr>
        </a:p>
      </dsp:txBody>
      <dsp:txXfrm>
        <a:off x="331200" y="352799"/>
        <a:ext cx="993600" cy="6624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78BFE-4507-4776-AD7E-F19CA7AFD844}">
      <dsp:nvSpPr>
        <dsp:cNvPr id="0" name=""/>
        <dsp:cNvSpPr/>
      </dsp:nvSpPr>
      <dsp:spPr>
        <a:xfrm>
          <a:off x="2676" y="9"/>
          <a:ext cx="2622333" cy="2597087"/>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ctr" anchorCtr="0">
          <a:noAutofit/>
        </a:bodyPr>
        <a:lstStyle/>
        <a:p>
          <a:pPr marL="171450" lvl="1" indent="-171450" algn="l" defTabSz="711200">
            <a:lnSpc>
              <a:spcPct val="90000"/>
            </a:lnSpc>
            <a:spcBef>
              <a:spcPct val="0"/>
            </a:spcBef>
            <a:spcAft>
              <a:spcPct val="15000"/>
            </a:spcAft>
            <a:buChar char="••"/>
          </a:pPr>
          <a:r>
            <a:rPr lang="fr-BE" sz="1600" kern="1200" dirty="0" smtClean="0"/>
            <a:t>Attaquer en accélérant le jeu</a:t>
          </a:r>
          <a:endParaRPr lang="fr-BE" sz="1600" kern="1200" dirty="0"/>
        </a:p>
        <a:p>
          <a:pPr marL="171450" lvl="1" indent="-171450" algn="l" defTabSz="711200">
            <a:lnSpc>
              <a:spcPct val="90000"/>
            </a:lnSpc>
            <a:spcBef>
              <a:spcPct val="0"/>
            </a:spcBef>
            <a:spcAft>
              <a:spcPct val="15000"/>
            </a:spcAft>
            <a:buChar char="••"/>
          </a:pPr>
          <a:r>
            <a:rPr lang="fr-BE" sz="1600" kern="1200" dirty="0" smtClean="0"/>
            <a:t>Défendre en ralentissant le jeu</a:t>
          </a:r>
          <a:endParaRPr lang="fr-BE" sz="1600" kern="1200" dirty="0"/>
        </a:p>
        <a:p>
          <a:pPr marL="171450" lvl="1" indent="-171450" algn="l" defTabSz="711200">
            <a:lnSpc>
              <a:spcPct val="90000"/>
            </a:lnSpc>
            <a:spcBef>
              <a:spcPct val="0"/>
            </a:spcBef>
            <a:spcAft>
              <a:spcPct val="15000"/>
            </a:spcAft>
            <a:buChar char="••"/>
          </a:pPr>
          <a:r>
            <a:rPr lang="fr-BE" sz="1600" kern="1200" dirty="0" smtClean="0"/>
            <a:t>Utiliser les effets</a:t>
          </a:r>
          <a:endParaRPr lang="fr-BE" sz="1600" kern="1200" dirty="0"/>
        </a:p>
        <a:p>
          <a:pPr marL="171450" lvl="1" indent="-171450" algn="l" defTabSz="711200">
            <a:lnSpc>
              <a:spcPct val="90000"/>
            </a:lnSpc>
            <a:spcBef>
              <a:spcPct val="0"/>
            </a:spcBef>
            <a:spcAft>
              <a:spcPct val="15000"/>
            </a:spcAft>
            <a:buChar char="••"/>
          </a:pPr>
          <a:r>
            <a:rPr lang="fr-BE" sz="1600" kern="1200" dirty="0" smtClean="0"/>
            <a:t>Accélérer son 1er service</a:t>
          </a:r>
          <a:endParaRPr lang="fr-BE" sz="1600" kern="1200" dirty="0"/>
        </a:p>
        <a:p>
          <a:pPr marL="171450" lvl="1" indent="-171450" algn="l" defTabSz="711200">
            <a:lnSpc>
              <a:spcPct val="90000"/>
            </a:lnSpc>
            <a:spcBef>
              <a:spcPct val="0"/>
            </a:spcBef>
            <a:spcAft>
              <a:spcPct val="15000"/>
            </a:spcAft>
            <a:buChar char="••"/>
          </a:pPr>
          <a:r>
            <a:rPr lang="fr-BE" sz="1600" kern="1200" dirty="0" smtClean="0"/>
            <a:t>Attaquer au retour sur service faible</a:t>
          </a:r>
          <a:endParaRPr lang="fr-BE" sz="1600" kern="1200" dirty="0"/>
        </a:p>
      </dsp:txBody>
      <dsp:txXfrm>
        <a:off x="63529" y="60862"/>
        <a:ext cx="2500627" cy="2536234"/>
      </dsp:txXfrm>
    </dsp:sp>
    <dsp:sp modelId="{D6694809-919E-441E-94EF-FBEE8F8D22FA}">
      <dsp:nvSpPr>
        <dsp:cNvPr id="0" name=""/>
        <dsp:cNvSpPr/>
      </dsp:nvSpPr>
      <dsp:spPr>
        <a:xfrm>
          <a:off x="2676" y="2664298"/>
          <a:ext cx="2622333" cy="748875"/>
        </a:xfrm>
        <a:prstGeom prst="rect">
          <a:avLst/>
        </a:prstGeom>
        <a:solidFill>
          <a:srgbClr val="EE6E8C"/>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ctr" defTabSz="755650">
            <a:lnSpc>
              <a:spcPct val="90000"/>
            </a:lnSpc>
            <a:spcBef>
              <a:spcPct val="0"/>
            </a:spcBef>
            <a:spcAft>
              <a:spcPct val="35000"/>
            </a:spcAft>
          </a:pPr>
          <a:r>
            <a:rPr lang="fr-FR" sz="1700" kern="1200" dirty="0" smtClean="0"/>
            <a:t>Mini-Tennis             21M </a:t>
          </a:r>
          <a:endParaRPr lang="fr-BE" sz="1700" kern="1200" dirty="0"/>
        </a:p>
      </dsp:txBody>
      <dsp:txXfrm>
        <a:off x="2676" y="2664298"/>
        <a:ext cx="1846713" cy="748875"/>
      </dsp:txXfrm>
    </dsp:sp>
    <dsp:sp modelId="{52DFDD72-5236-4890-BF3A-F48EBE55DC4F}">
      <dsp:nvSpPr>
        <dsp:cNvPr id="0" name=""/>
        <dsp:cNvSpPr/>
      </dsp:nvSpPr>
      <dsp:spPr>
        <a:xfrm>
          <a:off x="1860485" y="2759970"/>
          <a:ext cx="981476" cy="890971"/>
        </a:xfrm>
        <a:prstGeom prst="roundRect">
          <a:avLst/>
        </a:prstGeom>
        <a:blipFill rotWithShape="0">
          <a:blip xmlns:r="http://schemas.openxmlformats.org/officeDocument/2006/relationships" r:embed="rId1"/>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E10F7-EB66-464E-9573-DAD54A619096}">
      <dsp:nvSpPr>
        <dsp:cNvPr id="0" name=""/>
        <dsp:cNvSpPr/>
      </dsp:nvSpPr>
      <dsp:spPr>
        <a:xfrm>
          <a:off x="3062694" y="9"/>
          <a:ext cx="2622333" cy="2597087"/>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ctr" anchorCtr="0">
          <a:noAutofit/>
        </a:bodyPr>
        <a:lstStyle/>
        <a:p>
          <a:pPr marL="171450" lvl="1" indent="-171450" algn="l" defTabSz="711200">
            <a:lnSpc>
              <a:spcPct val="90000"/>
            </a:lnSpc>
            <a:spcBef>
              <a:spcPct val="0"/>
            </a:spcBef>
            <a:spcAft>
              <a:spcPct val="15000"/>
            </a:spcAft>
            <a:buChar char="••"/>
          </a:pPr>
          <a:r>
            <a:rPr lang="fr-BE" sz="1600" kern="1200" dirty="0" smtClean="0"/>
            <a:t>Créer le déséquilibre</a:t>
          </a:r>
          <a:endParaRPr lang="fr-BE" sz="1600" kern="1200" dirty="0"/>
        </a:p>
        <a:p>
          <a:pPr marL="171450" lvl="1" indent="-171450" algn="l" defTabSz="711200">
            <a:lnSpc>
              <a:spcPct val="90000"/>
            </a:lnSpc>
            <a:spcBef>
              <a:spcPct val="0"/>
            </a:spcBef>
            <a:spcAft>
              <a:spcPct val="15000"/>
            </a:spcAft>
            <a:buChar char="••"/>
          </a:pPr>
          <a:r>
            <a:rPr lang="fr-BE" sz="1600" kern="1200" dirty="0" smtClean="0"/>
            <a:t>Utiliser son coup fort</a:t>
          </a:r>
          <a:endParaRPr lang="fr-BE" sz="1600" kern="1200" dirty="0"/>
        </a:p>
        <a:p>
          <a:pPr marL="171450" lvl="1" indent="-171450" algn="l" defTabSz="711200">
            <a:lnSpc>
              <a:spcPct val="90000"/>
            </a:lnSpc>
            <a:spcBef>
              <a:spcPct val="0"/>
            </a:spcBef>
            <a:spcAft>
              <a:spcPct val="15000"/>
            </a:spcAft>
            <a:buChar char="••"/>
          </a:pPr>
          <a:r>
            <a:rPr lang="fr-BE" sz="1600" kern="1200" dirty="0" smtClean="0"/>
            <a:t>Se protéger sur son 2ème service</a:t>
          </a:r>
          <a:endParaRPr lang="fr-BE" sz="1600" kern="1200" dirty="0"/>
        </a:p>
      </dsp:txBody>
      <dsp:txXfrm>
        <a:off x="3123547" y="60862"/>
        <a:ext cx="2500627" cy="2536234"/>
      </dsp:txXfrm>
    </dsp:sp>
    <dsp:sp modelId="{2BA11EA4-5884-40DA-9611-FDC0C9A34C1E}">
      <dsp:nvSpPr>
        <dsp:cNvPr id="0" name=""/>
        <dsp:cNvSpPr/>
      </dsp:nvSpPr>
      <dsp:spPr>
        <a:xfrm>
          <a:off x="3062694" y="2664298"/>
          <a:ext cx="2622333" cy="748875"/>
        </a:xfrm>
        <a:prstGeom prst="rect">
          <a:avLst/>
        </a:prstGeom>
        <a:solidFill>
          <a:srgbClr val="EE6E8C"/>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lvl="0" algn="ctr" defTabSz="755650">
            <a:lnSpc>
              <a:spcPct val="90000"/>
            </a:lnSpc>
            <a:spcBef>
              <a:spcPct val="0"/>
            </a:spcBef>
            <a:spcAft>
              <a:spcPct val="35000"/>
            </a:spcAft>
          </a:pPr>
          <a:r>
            <a:rPr lang="fr-FR" sz="1700" kern="1200" dirty="0" smtClean="0"/>
            <a:t>Tennis                       24M</a:t>
          </a:r>
          <a:endParaRPr lang="fr-BE" sz="1700" kern="1200" dirty="0"/>
        </a:p>
      </dsp:txBody>
      <dsp:txXfrm>
        <a:off x="3062694" y="2664298"/>
        <a:ext cx="1846713" cy="748875"/>
      </dsp:txXfrm>
    </dsp:sp>
    <dsp:sp modelId="{886F7E19-E438-478A-B270-FCE49D12D07C}">
      <dsp:nvSpPr>
        <dsp:cNvPr id="0" name=""/>
        <dsp:cNvSpPr/>
      </dsp:nvSpPr>
      <dsp:spPr>
        <a:xfrm>
          <a:off x="4920503" y="2759970"/>
          <a:ext cx="981476" cy="890971"/>
        </a:xfrm>
        <a:prstGeom prst="roundRect">
          <a:avLst/>
        </a:prstGeom>
        <a:blipFill rotWithShape="0">
          <a:blip xmlns:r="http://schemas.openxmlformats.org/officeDocument/2006/relationships" r:embed="rId2"/>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9E225-4415-4192-B50B-602DB591CBA2}">
      <dsp:nvSpPr>
        <dsp:cNvPr id="0" name=""/>
        <dsp:cNvSpPr/>
      </dsp:nvSpPr>
      <dsp:spPr>
        <a:xfrm rot="16200000">
          <a:off x="-1262626" y="1264641"/>
          <a:ext cx="4506861" cy="1977577"/>
        </a:xfrm>
        <a:prstGeom prst="flowChartManualOperation">
          <a:avLst/>
        </a:prstGeom>
        <a:gradFill rotWithShape="0">
          <a:gsLst>
            <a:gs pos="0">
              <a:schemeClr val="accent4">
                <a:hueOff val="0"/>
                <a:satOff val="0"/>
                <a:lumOff val="0"/>
                <a:alphaOff val="0"/>
                <a:shade val="85000"/>
              </a:schemeClr>
            </a:gs>
            <a:gs pos="100000">
              <a:schemeClr val="accent4">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endParaRPr lang="en-US" sz="2800" kern="1200" dirty="0" smtClean="0">
            <a:latin typeface="Tw Cen MT Condensed" pitchFamily="34" charset="0"/>
          </a:endParaRPr>
        </a:p>
        <a:p>
          <a:pPr lvl="0" algn="ctr" defTabSz="1244600">
            <a:lnSpc>
              <a:spcPct val="90000"/>
            </a:lnSpc>
            <a:spcBef>
              <a:spcPct val="0"/>
            </a:spcBef>
            <a:spcAft>
              <a:spcPct val="35000"/>
            </a:spcAft>
          </a:pPr>
          <a:r>
            <a:rPr lang="en-US" sz="2800" kern="1200" dirty="0" smtClean="0">
              <a:latin typeface="Tw Cen MT Condensed" pitchFamily="34" charset="0"/>
            </a:rPr>
            <a:t>NON MIXITE</a:t>
          </a:r>
          <a:endParaRPr lang="en-US" sz="2800" kern="1200" dirty="0">
            <a:latin typeface="Tw Cen MT Condensed" pitchFamily="34" charset="0"/>
          </a:endParaRPr>
        </a:p>
      </dsp:txBody>
      <dsp:txXfrm rot="5400000">
        <a:off x="2016" y="901371"/>
        <a:ext cx="1977577" cy="2704117"/>
      </dsp:txXfrm>
    </dsp:sp>
    <dsp:sp modelId="{1EB62D43-4E38-49DB-8E30-7C0D6038ACCD}">
      <dsp:nvSpPr>
        <dsp:cNvPr id="0" name=""/>
        <dsp:cNvSpPr/>
      </dsp:nvSpPr>
      <dsp:spPr>
        <a:xfrm rot="16200000">
          <a:off x="863268" y="1264641"/>
          <a:ext cx="4506861" cy="1977577"/>
        </a:xfrm>
        <a:prstGeom prst="flowChartManualOperation">
          <a:avLst/>
        </a:prstGeom>
        <a:gradFill rotWithShape="0">
          <a:gsLst>
            <a:gs pos="0">
              <a:schemeClr val="accent4">
                <a:hueOff val="3137771"/>
                <a:satOff val="-7759"/>
                <a:lumOff val="-4118"/>
                <a:alphaOff val="0"/>
                <a:shade val="85000"/>
              </a:schemeClr>
            </a:gs>
            <a:gs pos="100000">
              <a:schemeClr val="accent4">
                <a:hueOff val="3137771"/>
                <a:satOff val="-7759"/>
                <a:lumOff val="-4118"/>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smtClean="0">
              <a:latin typeface="Tw Cen MT Condensed" pitchFamily="34" charset="0"/>
            </a:rPr>
            <a:t>PETITS COMITES CHEZ LES FILLES</a:t>
          </a:r>
        </a:p>
      </dsp:txBody>
      <dsp:txXfrm rot="5400000">
        <a:off x="2127910" y="901371"/>
        <a:ext cx="1977577" cy="2704117"/>
      </dsp:txXfrm>
    </dsp:sp>
    <dsp:sp modelId="{5E193A34-0702-4BCA-AD5D-77BD35FFB6A6}">
      <dsp:nvSpPr>
        <dsp:cNvPr id="0" name=""/>
        <dsp:cNvSpPr/>
      </dsp:nvSpPr>
      <dsp:spPr>
        <a:xfrm rot="16200000">
          <a:off x="2989164" y="1264641"/>
          <a:ext cx="4506861" cy="1977577"/>
        </a:xfrm>
        <a:prstGeom prst="flowChartManualOperation">
          <a:avLst/>
        </a:prstGeom>
        <a:gradFill rotWithShape="0">
          <a:gsLst>
            <a:gs pos="0">
              <a:schemeClr val="accent4">
                <a:hueOff val="6275542"/>
                <a:satOff val="-15517"/>
                <a:lumOff val="-8235"/>
                <a:alphaOff val="0"/>
                <a:shade val="85000"/>
              </a:schemeClr>
            </a:gs>
            <a:gs pos="100000">
              <a:schemeClr val="accent4">
                <a:hueOff val="6275542"/>
                <a:satOff val="-15517"/>
                <a:lumOff val="-8235"/>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smtClean="0">
              <a:latin typeface="Tw Cen MT Condensed" pitchFamily="34" charset="0"/>
            </a:rPr>
            <a:t>OPPOSITION POUR LES GARCONS </a:t>
          </a:r>
          <a:endParaRPr lang="en-US" sz="2800" kern="1200" dirty="0">
            <a:latin typeface="Tw Cen MT Condensed" pitchFamily="34" charset="0"/>
          </a:endParaRPr>
        </a:p>
      </dsp:txBody>
      <dsp:txXfrm rot="5400000">
        <a:off x="4253806" y="901371"/>
        <a:ext cx="1977577" cy="2704117"/>
      </dsp:txXfrm>
    </dsp:sp>
    <dsp:sp modelId="{7D319365-36DD-468B-8BCF-1A1263F25619}">
      <dsp:nvSpPr>
        <dsp:cNvPr id="0" name=""/>
        <dsp:cNvSpPr/>
      </dsp:nvSpPr>
      <dsp:spPr>
        <a:xfrm rot="16200000">
          <a:off x="5115059" y="1264641"/>
          <a:ext cx="4506861" cy="1977577"/>
        </a:xfrm>
        <a:prstGeom prst="flowChartManualOperation">
          <a:avLst/>
        </a:prstGeom>
        <a:gradFill rotWithShape="0">
          <a:gsLst>
            <a:gs pos="0">
              <a:schemeClr val="accent4">
                <a:hueOff val="9413312"/>
                <a:satOff val="-23276"/>
                <a:lumOff val="-12353"/>
                <a:alphaOff val="0"/>
                <a:shade val="85000"/>
              </a:schemeClr>
            </a:gs>
            <a:gs pos="100000">
              <a:schemeClr val="accent4">
                <a:hueOff val="9413312"/>
                <a:satOff val="-23276"/>
                <a:lumOff val="-12353"/>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smtClean="0">
              <a:latin typeface="Tw Cen MT Condensed" pitchFamily="34" charset="0"/>
            </a:rPr>
            <a:t>DYNAMIQUE CHEZ LES GARCONS</a:t>
          </a:r>
        </a:p>
      </dsp:txBody>
      <dsp:txXfrm rot="5400000">
        <a:off x="6379701" y="901371"/>
        <a:ext cx="1977577" cy="2704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27822-0BC9-4CD9-9082-8772D4A68C23}">
      <dsp:nvSpPr>
        <dsp:cNvPr id="0" name=""/>
        <dsp:cNvSpPr/>
      </dsp:nvSpPr>
      <dsp:spPr>
        <a:xfrm>
          <a:off x="651621" y="0"/>
          <a:ext cx="7385044" cy="259228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7DE669-2BF2-4B0A-892E-1530B80B6077}">
      <dsp:nvSpPr>
        <dsp:cNvPr id="0" name=""/>
        <dsp:cNvSpPr/>
      </dsp:nvSpPr>
      <dsp:spPr>
        <a:xfrm>
          <a:off x="221449" y="777686"/>
          <a:ext cx="2606486" cy="1036915"/>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kern="1200" dirty="0" smtClean="0"/>
            <a:t>Extrinsèque</a:t>
          </a:r>
          <a:endParaRPr lang="fr-FR" sz="2700" kern="1200" dirty="0"/>
        </a:p>
      </dsp:txBody>
      <dsp:txXfrm>
        <a:off x="272067" y="828304"/>
        <a:ext cx="2505250" cy="935679"/>
      </dsp:txXfrm>
    </dsp:sp>
    <dsp:sp modelId="{33048073-9903-4117-9580-EC9B732526A3}">
      <dsp:nvSpPr>
        <dsp:cNvPr id="0" name=""/>
        <dsp:cNvSpPr/>
      </dsp:nvSpPr>
      <dsp:spPr>
        <a:xfrm>
          <a:off x="3040900" y="777686"/>
          <a:ext cx="2606486" cy="1036915"/>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kern="1200" dirty="0" smtClean="0"/>
            <a:t>Intrinsèque Maîtrise</a:t>
          </a:r>
          <a:endParaRPr lang="fr-FR" sz="2700" kern="1200" dirty="0"/>
        </a:p>
      </dsp:txBody>
      <dsp:txXfrm>
        <a:off x="3091518" y="828304"/>
        <a:ext cx="2505250" cy="935679"/>
      </dsp:txXfrm>
    </dsp:sp>
    <dsp:sp modelId="{551C0950-7261-45A6-891C-D2FD972E9D21}">
      <dsp:nvSpPr>
        <dsp:cNvPr id="0" name=""/>
        <dsp:cNvSpPr/>
      </dsp:nvSpPr>
      <dsp:spPr>
        <a:xfrm>
          <a:off x="5860352" y="777686"/>
          <a:ext cx="2606486" cy="1036915"/>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fr-FR" sz="2700" kern="1200" dirty="0" smtClean="0"/>
            <a:t>Intrinsèque Performance</a:t>
          </a:r>
          <a:endParaRPr lang="fr-FR" sz="2700" kern="1200" dirty="0"/>
        </a:p>
      </dsp:txBody>
      <dsp:txXfrm>
        <a:off x="5910970" y="828304"/>
        <a:ext cx="2505250" cy="935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9E225-4415-4192-B50B-602DB591CBA2}">
      <dsp:nvSpPr>
        <dsp:cNvPr id="0" name=""/>
        <dsp:cNvSpPr/>
      </dsp:nvSpPr>
      <dsp:spPr>
        <a:xfrm rot="16200000">
          <a:off x="-1262626" y="1264641"/>
          <a:ext cx="4506861" cy="1977577"/>
        </a:xfrm>
        <a:prstGeom prst="flowChartManualOperation">
          <a:avLst/>
        </a:prstGeom>
        <a:gradFill rotWithShape="0">
          <a:gsLst>
            <a:gs pos="0">
              <a:schemeClr val="accent4">
                <a:hueOff val="0"/>
                <a:satOff val="0"/>
                <a:lumOff val="0"/>
                <a:alphaOff val="0"/>
                <a:shade val="85000"/>
              </a:schemeClr>
            </a:gs>
            <a:gs pos="100000">
              <a:schemeClr val="accent4">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endParaRPr lang="en-US" sz="2800" kern="1200" dirty="0" smtClean="0">
            <a:latin typeface="Tw Cen MT Condensed" pitchFamily="34" charset="0"/>
          </a:endParaRPr>
        </a:p>
        <a:p>
          <a:pPr lvl="0" algn="ctr" defTabSz="1244600">
            <a:lnSpc>
              <a:spcPct val="90000"/>
            </a:lnSpc>
            <a:spcBef>
              <a:spcPct val="0"/>
            </a:spcBef>
            <a:spcAft>
              <a:spcPct val="35000"/>
            </a:spcAft>
          </a:pPr>
          <a:r>
            <a:rPr lang="en-US" sz="2800" kern="1200" dirty="0" err="1" smtClean="0">
              <a:latin typeface="Tw Cen MT Condensed" pitchFamily="34" charset="0"/>
            </a:rPr>
            <a:t>Personne</a:t>
          </a:r>
          <a:r>
            <a:rPr lang="en-US" sz="2800" kern="1200" dirty="0" smtClean="0">
              <a:latin typeface="Tw Cen MT Condensed" pitchFamily="34" charset="0"/>
            </a:rPr>
            <a:t> de </a:t>
          </a:r>
          <a:r>
            <a:rPr lang="en-US" sz="2800" kern="1200" dirty="0" err="1" smtClean="0">
              <a:latin typeface="Tw Cen MT Condensed" pitchFamily="34" charset="0"/>
            </a:rPr>
            <a:t>référence</a:t>
          </a:r>
          <a:r>
            <a:rPr lang="en-US" sz="2800" kern="1200" dirty="0" smtClean="0">
              <a:latin typeface="Tw Cen MT Condensed" pitchFamily="34" charset="0"/>
            </a:rPr>
            <a:t> </a:t>
          </a:r>
          <a:r>
            <a:rPr lang="en-US" sz="2800" kern="1200" dirty="0" err="1" smtClean="0">
              <a:latin typeface="Tw Cen MT Condensed" pitchFamily="34" charset="0"/>
            </a:rPr>
            <a:t>dans</a:t>
          </a:r>
          <a:r>
            <a:rPr lang="en-US" sz="2800" kern="1200" dirty="0" smtClean="0">
              <a:latin typeface="Tw Cen MT Condensed" pitchFamily="34" charset="0"/>
            </a:rPr>
            <a:t> le club</a:t>
          </a:r>
          <a:endParaRPr lang="en-US" sz="2800" kern="1200" dirty="0">
            <a:latin typeface="Tw Cen MT Condensed" pitchFamily="34" charset="0"/>
          </a:endParaRPr>
        </a:p>
      </dsp:txBody>
      <dsp:txXfrm rot="5400000">
        <a:off x="2016" y="901371"/>
        <a:ext cx="1977577" cy="2704117"/>
      </dsp:txXfrm>
    </dsp:sp>
    <dsp:sp modelId="{1EB62D43-4E38-49DB-8E30-7C0D6038ACCD}">
      <dsp:nvSpPr>
        <dsp:cNvPr id="0" name=""/>
        <dsp:cNvSpPr/>
      </dsp:nvSpPr>
      <dsp:spPr>
        <a:xfrm rot="16200000">
          <a:off x="863268" y="1264641"/>
          <a:ext cx="4506861" cy="1977577"/>
        </a:xfrm>
        <a:prstGeom prst="flowChartManualOperation">
          <a:avLst/>
        </a:prstGeom>
        <a:gradFill rotWithShape="0">
          <a:gsLst>
            <a:gs pos="0">
              <a:schemeClr val="accent4">
                <a:hueOff val="3137771"/>
                <a:satOff val="-7759"/>
                <a:lumOff val="-4118"/>
                <a:alphaOff val="0"/>
                <a:shade val="85000"/>
              </a:schemeClr>
            </a:gs>
            <a:gs pos="100000">
              <a:schemeClr val="accent4">
                <a:hueOff val="3137771"/>
                <a:satOff val="-7759"/>
                <a:lumOff val="-4118"/>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err="1" smtClean="0">
              <a:latin typeface="Tw Cen MT Condensed" pitchFamily="34" charset="0"/>
            </a:rPr>
            <a:t>Journée</a:t>
          </a:r>
          <a:r>
            <a:rPr lang="en-US" sz="2800" kern="1200" dirty="0" smtClean="0">
              <a:latin typeface="Tw Cen MT Condensed" pitchFamily="34" charset="0"/>
            </a:rPr>
            <a:t> “</a:t>
          </a:r>
          <a:r>
            <a:rPr lang="en-US" sz="2800" kern="1200" dirty="0" err="1" smtClean="0">
              <a:latin typeface="Tw Cen MT Condensed" pitchFamily="34" charset="0"/>
            </a:rPr>
            <a:t>Portes</a:t>
          </a:r>
          <a:r>
            <a:rPr lang="en-US" sz="2800" kern="1200" dirty="0" smtClean="0">
              <a:latin typeface="Tw Cen MT Condensed" pitchFamily="34" charset="0"/>
            </a:rPr>
            <a:t> </a:t>
          </a:r>
          <a:r>
            <a:rPr lang="en-US" sz="2800" kern="1200" dirty="0" err="1" smtClean="0">
              <a:latin typeface="Tw Cen MT Condensed" pitchFamily="34" charset="0"/>
            </a:rPr>
            <a:t>ouvertes</a:t>
          </a:r>
          <a:r>
            <a:rPr lang="en-US" sz="2800" kern="1200" dirty="0" smtClean="0">
              <a:latin typeface="Tw Cen MT Condensed" pitchFamily="34" charset="0"/>
            </a:rPr>
            <a:t>” </a:t>
          </a:r>
        </a:p>
      </dsp:txBody>
      <dsp:txXfrm rot="5400000">
        <a:off x="2127910" y="901371"/>
        <a:ext cx="1977577" cy="2704117"/>
      </dsp:txXfrm>
    </dsp:sp>
    <dsp:sp modelId="{5E193A34-0702-4BCA-AD5D-77BD35FFB6A6}">
      <dsp:nvSpPr>
        <dsp:cNvPr id="0" name=""/>
        <dsp:cNvSpPr/>
      </dsp:nvSpPr>
      <dsp:spPr>
        <a:xfrm rot="16200000">
          <a:off x="2989164" y="1264641"/>
          <a:ext cx="4506861" cy="1977577"/>
        </a:xfrm>
        <a:prstGeom prst="flowChartManualOperation">
          <a:avLst/>
        </a:prstGeom>
        <a:gradFill rotWithShape="0">
          <a:gsLst>
            <a:gs pos="0">
              <a:schemeClr val="accent4">
                <a:hueOff val="6275542"/>
                <a:satOff val="-15517"/>
                <a:lumOff val="-8235"/>
                <a:alphaOff val="0"/>
                <a:shade val="85000"/>
              </a:schemeClr>
            </a:gs>
            <a:gs pos="100000">
              <a:schemeClr val="accent4">
                <a:hueOff val="6275542"/>
                <a:satOff val="-15517"/>
                <a:lumOff val="-8235"/>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err="1" smtClean="0">
              <a:latin typeface="Tw Cen MT Condensed" pitchFamily="34" charset="0"/>
            </a:rPr>
            <a:t>Journée</a:t>
          </a:r>
          <a:r>
            <a:rPr lang="en-US" sz="2800" kern="1200" dirty="0" smtClean="0">
              <a:latin typeface="Tw Cen MT Condensed" pitchFamily="34" charset="0"/>
            </a:rPr>
            <a:t> “</a:t>
          </a:r>
          <a:r>
            <a:rPr lang="en-US" sz="2800" kern="1200" dirty="0" err="1" smtClean="0">
              <a:latin typeface="Tw Cen MT Condensed" pitchFamily="34" charset="0"/>
            </a:rPr>
            <a:t>Parrainage</a:t>
          </a:r>
          <a:r>
            <a:rPr lang="en-US" sz="2800" kern="1200" dirty="0" smtClean="0">
              <a:latin typeface="Tw Cen MT Condensed" pitchFamily="34" charset="0"/>
            </a:rPr>
            <a:t>”</a:t>
          </a:r>
          <a:endParaRPr lang="en-US" sz="2800" kern="1200" dirty="0">
            <a:latin typeface="Tw Cen MT Condensed" pitchFamily="34" charset="0"/>
          </a:endParaRPr>
        </a:p>
      </dsp:txBody>
      <dsp:txXfrm rot="5400000">
        <a:off x="4253806" y="901371"/>
        <a:ext cx="1977577" cy="2704117"/>
      </dsp:txXfrm>
    </dsp:sp>
    <dsp:sp modelId="{7D319365-36DD-468B-8BCF-1A1263F25619}">
      <dsp:nvSpPr>
        <dsp:cNvPr id="0" name=""/>
        <dsp:cNvSpPr/>
      </dsp:nvSpPr>
      <dsp:spPr>
        <a:xfrm rot="16200000">
          <a:off x="5115059" y="1264641"/>
          <a:ext cx="4506861" cy="1977577"/>
        </a:xfrm>
        <a:prstGeom prst="flowChartManualOperation">
          <a:avLst/>
        </a:prstGeom>
        <a:gradFill rotWithShape="0">
          <a:gsLst>
            <a:gs pos="0">
              <a:schemeClr val="accent4">
                <a:hueOff val="9413312"/>
                <a:satOff val="-23276"/>
                <a:lumOff val="-12353"/>
                <a:alphaOff val="0"/>
                <a:shade val="85000"/>
              </a:schemeClr>
            </a:gs>
            <a:gs pos="100000">
              <a:schemeClr val="accent4">
                <a:hueOff val="9413312"/>
                <a:satOff val="-23276"/>
                <a:lumOff val="-12353"/>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err="1" smtClean="0">
              <a:latin typeface="Tw Cen MT Condensed" pitchFamily="34" charset="0"/>
            </a:rPr>
            <a:t>Journée</a:t>
          </a:r>
          <a:r>
            <a:rPr lang="en-US" sz="2800" kern="1200" dirty="0" smtClean="0">
              <a:latin typeface="Tw Cen MT Condensed" pitchFamily="34" charset="0"/>
            </a:rPr>
            <a:t> “Exhibition </a:t>
          </a:r>
          <a:r>
            <a:rPr lang="en-US" sz="2800" kern="1200" dirty="0" err="1" smtClean="0">
              <a:latin typeface="Tw Cen MT Condensed" pitchFamily="34" charset="0"/>
            </a:rPr>
            <a:t>ou</a:t>
          </a:r>
          <a:r>
            <a:rPr lang="en-US" sz="2800" kern="1200" dirty="0" smtClean="0">
              <a:latin typeface="Tw Cen MT Condensed" pitchFamily="34" charset="0"/>
            </a:rPr>
            <a:t> rencontre” avec les </a:t>
          </a:r>
          <a:r>
            <a:rPr lang="en-US" sz="2800" kern="1200" dirty="0" err="1" smtClean="0">
              <a:latin typeface="Tw Cen MT Condensed" pitchFamily="34" charset="0"/>
            </a:rPr>
            <a:t>meilleures</a:t>
          </a:r>
          <a:r>
            <a:rPr lang="en-US" sz="2800" kern="1200" dirty="0" smtClean="0">
              <a:latin typeface="Tw Cen MT Condensed" pitchFamily="34" charset="0"/>
            </a:rPr>
            <a:t> </a:t>
          </a:r>
          <a:r>
            <a:rPr lang="en-US" sz="2800" kern="1200" dirty="0" err="1" smtClean="0">
              <a:latin typeface="Tw Cen MT Condensed" pitchFamily="34" charset="0"/>
            </a:rPr>
            <a:t>joueuses</a:t>
          </a:r>
          <a:r>
            <a:rPr lang="en-US" sz="2800" kern="1200" dirty="0" smtClean="0">
              <a:latin typeface="Tw Cen MT Condensed" pitchFamily="34" charset="0"/>
            </a:rPr>
            <a:t> </a:t>
          </a:r>
          <a:r>
            <a:rPr lang="en-US" sz="2800" kern="1200" dirty="0" err="1" smtClean="0">
              <a:latin typeface="Tw Cen MT Condensed" pitchFamily="34" charset="0"/>
            </a:rPr>
            <a:t>ou</a:t>
          </a:r>
          <a:r>
            <a:rPr lang="en-US" sz="2800" kern="1200" dirty="0" smtClean="0">
              <a:latin typeface="Tw Cen MT Condensed" pitchFamily="34" charset="0"/>
            </a:rPr>
            <a:t> les femmes les plus actives </a:t>
          </a:r>
        </a:p>
      </dsp:txBody>
      <dsp:txXfrm rot="5400000">
        <a:off x="6379701" y="901371"/>
        <a:ext cx="1977577" cy="27041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9E225-4415-4192-B50B-602DB591CBA2}">
      <dsp:nvSpPr>
        <dsp:cNvPr id="0" name=""/>
        <dsp:cNvSpPr/>
      </dsp:nvSpPr>
      <dsp:spPr>
        <a:xfrm rot="16200000">
          <a:off x="-901771" y="903854"/>
          <a:ext cx="3851920" cy="2044211"/>
        </a:xfrm>
        <a:prstGeom prst="flowChartManualOperation">
          <a:avLst/>
        </a:prstGeom>
        <a:gradFill rotWithShape="0">
          <a:gsLst>
            <a:gs pos="0">
              <a:schemeClr val="accent4">
                <a:hueOff val="0"/>
                <a:satOff val="0"/>
                <a:lumOff val="0"/>
                <a:alphaOff val="0"/>
                <a:shade val="85000"/>
              </a:schemeClr>
            </a:gs>
            <a:gs pos="100000">
              <a:schemeClr val="accent4">
                <a:hueOff val="0"/>
                <a:satOff val="0"/>
                <a:lumOff val="0"/>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endParaRPr lang="en-US" sz="2800" kern="1200" dirty="0" smtClean="0">
            <a:latin typeface="Tw Cen MT Condensed" pitchFamily="34" charset="0"/>
          </a:endParaRPr>
        </a:p>
        <a:p>
          <a:pPr lvl="0" algn="ctr" defTabSz="1244600">
            <a:lnSpc>
              <a:spcPct val="90000"/>
            </a:lnSpc>
            <a:spcBef>
              <a:spcPct val="0"/>
            </a:spcBef>
            <a:spcAft>
              <a:spcPct val="35000"/>
            </a:spcAft>
          </a:pPr>
          <a:r>
            <a:rPr lang="en-US" sz="2800" kern="1200" dirty="0" err="1" smtClean="0">
              <a:latin typeface="Tw Cen MT Condensed" pitchFamily="34" charset="0"/>
            </a:rPr>
            <a:t>Personne</a:t>
          </a:r>
          <a:r>
            <a:rPr lang="en-US" sz="2800" kern="1200" dirty="0" smtClean="0">
              <a:latin typeface="Tw Cen MT Condensed" pitchFamily="34" charset="0"/>
            </a:rPr>
            <a:t> de reference </a:t>
          </a:r>
          <a:r>
            <a:rPr lang="en-US" sz="2800" kern="1200" dirty="0" err="1" smtClean="0">
              <a:latin typeface="Tw Cen MT Condensed" pitchFamily="34" charset="0"/>
            </a:rPr>
            <a:t>dans</a:t>
          </a:r>
          <a:r>
            <a:rPr lang="en-US" sz="2800" kern="1200" dirty="0" smtClean="0">
              <a:latin typeface="Tw Cen MT Condensed" pitchFamily="34" charset="0"/>
            </a:rPr>
            <a:t> le club</a:t>
          </a:r>
        </a:p>
        <a:p>
          <a:pPr lvl="0" algn="ctr" defTabSz="1244600">
            <a:lnSpc>
              <a:spcPct val="90000"/>
            </a:lnSpc>
            <a:spcBef>
              <a:spcPct val="0"/>
            </a:spcBef>
            <a:spcAft>
              <a:spcPct val="35000"/>
            </a:spcAft>
          </a:pPr>
          <a:endParaRPr lang="en-US" sz="2800" kern="1200" dirty="0" smtClean="0">
            <a:latin typeface="Tw Cen MT Condensed" pitchFamily="34" charset="0"/>
          </a:endParaRPr>
        </a:p>
        <a:p>
          <a:pPr lvl="0" algn="ctr" defTabSz="1244600">
            <a:lnSpc>
              <a:spcPct val="90000"/>
            </a:lnSpc>
            <a:spcBef>
              <a:spcPct val="0"/>
            </a:spcBef>
            <a:spcAft>
              <a:spcPct val="35000"/>
            </a:spcAft>
          </a:pPr>
          <a:endParaRPr lang="en-US" sz="2800" kern="1200" dirty="0" smtClean="0">
            <a:latin typeface="Tw Cen MT Condensed" pitchFamily="34" charset="0"/>
          </a:endParaRPr>
        </a:p>
        <a:p>
          <a:pPr lvl="0" algn="ctr" defTabSz="1244600">
            <a:lnSpc>
              <a:spcPct val="90000"/>
            </a:lnSpc>
            <a:spcBef>
              <a:spcPct val="0"/>
            </a:spcBef>
            <a:spcAft>
              <a:spcPct val="35000"/>
            </a:spcAft>
          </a:pPr>
          <a:endParaRPr lang="en-US" sz="2800" kern="1200" dirty="0" smtClean="0">
            <a:latin typeface="Tw Cen MT Condensed" pitchFamily="34" charset="0"/>
          </a:endParaRPr>
        </a:p>
        <a:p>
          <a:pPr lvl="0" algn="ctr" defTabSz="1244600">
            <a:lnSpc>
              <a:spcPct val="90000"/>
            </a:lnSpc>
            <a:spcBef>
              <a:spcPct val="0"/>
            </a:spcBef>
            <a:spcAft>
              <a:spcPct val="35000"/>
            </a:spcAft>
          </a:pPr>
          <a:endParaRPr lang="en-US" sz="2800" kern="1200" dirty="0">
            <a:latin typeface="Tw Cen MT Condensed" pitchFamily="34" charset="0"/>
          </a:endParaRPr>
        </a:p>
      </dsp:txBody>
      <dsp:txXfrm rot="5400000">
        <a:off x="2083" y="770384"/>
        <a:ext cx="2044211" cy="2311152"/>
      </dsp:txXfrm>
    </dsp:sp>
    <dsp:sp modelId="{1EB62D43-4E38-49DB-8E30-7C0D6038ACCD}">
      <dsp:nvSpPr>
        <dsp:cNvPr id="0" name=""/>
        <dsp:cNvSpPr/>
      </dsp:nvSpPr>
      <dsp:spPr>
        <a:xfrm rot="16200000">
          <a:off x="1295756" y="903854"/>
          <a:ext cx="3851920" cy="2044211"/>
        </a:xfrm>
        <a:prstGeom prst="flowChartManualOperation">
          <a:avLst/>
        </a:prstGeom>
        <a:gradFill rotWithShape="0">
          <a:gsLst>
            <a:gs pos="0">
              <a:schemeClr val="accent4">
                <a:hueOff val="3137771"/>
                <a:satOff val="-7759"/>
                <a:lumOff val="-4118"/>
                <a:alphaOff val="0"/>
                <a:shade val="85000"/>
              </a:schemeClr>
            </a:gs>
            <a:gs pos="100000">
              <a:schemeClr val="accent4">
                <a:hueOff val="3137771"/>
                <a:satOff val="-7759"/>
                <a:lumOff val="-4118"/>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smtClean="0">
              <a:latin typeface="Tw Cen MT Condensed" pitchFamily="34" charset="0"/>
            </a:rPr>
            <a:t>Adapter la </a:t>
          </a:r>
          <a:r>
            <a:rPr lang="en-US" sz="2800" kern="1200" dirty="0" err="1" smtClean="0">
              <a:latin typeface="Tw Cen MT Condensed" pitchFamily="34" charset="0"/>
            </a:rPr>
            <a:t>méthodologie</a:t>
          </a:r>
          <a:r>
            <a:rPr lang="en-US" sz="2800" kern="1200" dirty="0" smtClean="0">
              <a:latin typeface="Tw Cen MT Condensed" pitchFamily="34" charset="0"/>
            </a:rPr>
            <a:t> des </a:t>
          </a:r>
          <a:r>
            <a:rPr lang="en-US" sz="2800" kern="1200" dirty="0" err="1" smtClean="0">
              <a:latin typeface="Tw Cen MT Condensed" pitchFamily="34" charset="0"/>
            </a:rPr>
            <a:t>cours</a:t>
          </a:r>
          <a:r>
            <a:rPr lang="en-US" sz="2800" kern="1200" dirty="0" smtClean="0">
              <a:latin typeface="Tw Cen MT Condensed" pitchFamily="34" charset="0"/>
            </a:rPr>
            <a:t> </a:t>
          </a:r>
        </a:p>
        <a:p>
          <a:pPr lvl="0" algn="ctr" defTabSz="1244600">
            <a:lnSpc>
              <a:spcPct val="90000"/>
            </a:lnSpc>
            <a:spcBef>
              <a:spcPct val="0"/>
            </a:spcBef>
            <a:spcAft>
              <a:spcPct val="35000"/>
            </a:spcAft>
          </a:pPr>
          <a:endParaRPr lang="en-US" sz="2800" kern="1200" dirty="0" smtClean="0">
            <a:latin typeface="Tw Cen MT Condensed" pitchFamily="34" charset="0"/>
          </a:endParaRPr>
        </a:p>
        <a:p>
          <a:pPr lvl="0" algn="ctr" defTabSz="1244600">
            <a:lnSpc>
              <a:spcPct val="90000"/>
            </a:lnSpc>
            <a:spcBef>
              <a:spcPct val="0"/>
            </a:spcBef>
            <a:spcAft>
              <a:spcPct val="35000"/>
            </a:spcAft>
          </a:pPr>
          <a:r>
            <a:rPr lang="en-US" sz="2000" kern="1200" dirty="0" smtClean="0">
              <a:latin typeface="Tw Cen MT Condensed" pitchFamily="34" charset="0"/>
            </a:rPr>
            <a:t>C</a:t>
          </a:r>
          <a:r>
            <a:rPr lang="en-US" sz="1800" kern="1200" dirty="0" smtClean="0">
              <a:latin typeface="Tw Cen MT Condensed" pitchFamily="34" charset="0"/>
            </a:rPr>
            <a:t>f. </a:t>
          </a:r>
          <a:r>
            <a:rPr lang="en-US" sz="1800" kern="1200" dirty="0" err="1" smtClean="0">
              <a:latin typeface="Tw Cen MT Condensed" pitchFamily="34" charset="0"/>
            </a:rPr>
            <a:t>constats</a:t>
          </a:r>
          <a:r>
            <a:rPr lang="en-US" sz="1800" kern="1200" dirty="0" smtClean="0">
              <a:latin typeface="Tw Cen MT Condensed" pitchFamily="34" charset="0"/>
            </a:rPr>
            <a:t> et Anouk</a:t>
          </a:r>
        </a:p>
        <a:p>
          <a:pPr lvl="0" algn="ctr" defTabSz="1244600">
            <a:lnSpc>
              <a:spcPct val="90000"/>
            </a:lnSpc>
            <a:spcBef>
              <a:spcPct val="0"/>
            </a:spcBef>
            <a:spcAft>
              <a:spcPct val="35000"/>
            </a:spcAft>
          </a:pPr>
          <a:endParaRPr lang="en-US" sz="1800" kern="1200" dirty="0" smtClean="0">
            <a:latin typeface="Tw Cen MT Condensed" pitchFamily="34" charset="0"/>
          </a:endParaRPr>
        </a:p>
      </dsp:txBody>
      <dsp:txXfrm rot="5400000">
        <a:off x="2199610" y="770384"/>
        <a:ext cx="2044211" cy="2311152"/>
      </dsp:txXfrm>
    </dsp:sp>
    <dsp:sp modelId="{5E193A34-0702-4BCA-AD5D-77BD35FFB6A6}">
      <dsp:nvSpPr>
        <dsp:cNvPr id="0" name=""/>
        <dsp:cNvSpPr/>
      </dsp:nvSpPr>
      <dsp:spPr>
        <a:xfrm rot="16200000">
          <a:off x="3493283" y="903854"/>
          <a:ext cx="3851920" cy="2044211"/>
        </a:xfrm>
        <a:prstGeom prst="flowChartManualOperation">
          <a:avLst/>
        </a:prstGeom>
        <a:gradFill rotWithShape="0">
          <a:gsLst>
            <a:gs pos="0">
              <a:schemeClr val="accent4">
                <a:hueOff val="6275542"/>
                <a:satOff val="-15517"/>
                <a:lumOff val="-8235"/>
                <a:alphaOff val="0"/>
                <a:shade val="85000"/>
              </a:schemeClr>
            </a:gs>
            <a:gs pos="100000">
              <a:schemeClr val="accent4">
                <a:hueOff val="6275542"/>
                <a:satOff val="-15517"/>
                <a:lumOff val="-8235"/>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err="1" smtClean="0">
              <a:latin typeface="Tw Cen MT Condensed" pitchFamily="34" charset="0"/>
            </a:rPr>
            <a:t>Journée</a:t>
          </a:r>
          <a:r>
            <a:rPr lang="en-US" sz="2800" kern="1200" dirty="0" smtClean="0">
              <a:latin typeface="Tw Cen MT Condensed" pitchFamily="34" charset="0"/>
            </a:rPr>
            <a:t> “Famille”</a:t>
          </a:r>
        </a:p>
        <a:p>
          <a:pPr lvl="0" algn="ctr" defTabSz="1244600">
            <a:lnSpc>
              <a:spcPct val="90000"/>
            </a:lnSpc>
            <a:spcBef>
              <a:spcPct val="0"/>
            </a:spcBef>
            <a:spcAft>
              <a:spcPct val="35000"/>
            </a:spcAft>
          </a:pPr>
          <a:endParaRPr lang="en-US" sz="2800" kern="1200" dirty="0" smtClean="0">
            <a:latin typeface="Tw Cen MT Condensed" pitchFamily="34" charset="0"/>
          </a:endParaRPr>
        </a:p>
        <a:p>
          <a:pPr lvl="0" algn="ctr" defTabSz="1244600">
            <a:lnSpc>
              <a:spcPct val="90000"/>
            </a:lnSpc>
            <a:spcBef>
              <a:spcPct val="0"/>
            </a:spcBef>
            <a:spcAft>
              <a:spcPct val="35000"/>
            </a:spcAft>
          </a:pPr>
          <a:endParaRPr lang="en-US" sz="2800" kern="1200" dirty="0" smtClean="0">
            <a:latin typeface="Tw Cen MT Condensed" pitchFamily="34" charset="0"/>
          </a:endParaRPr>
        </a:p>
        <a:p>
          <a:pPr lvl="0" algn="ctr" defTabSz="1244600">
            <a:lnSpc>
              <a:spcPct val="90000"/>
            </a:lnSpc>
            <a:spcBef>
              <a:spcPct val="0"/>
            </a:spcBef>
            <a:spcAft>
              <a:spcPct val="35000"/>
            </a:spcAft>
          </a:pPr>
          <a:endParaRPr lang="en-US" sz="2800" kern="1200" dirty="0">
            <a:latin typeface="Tw Cen MT Condensed" pitchFamily="34" charset="0"/>
          </a:endParaRPr>
        </a:p>
      </dsp:txBody>
      <dsp:txXfrm rot="5400000">
        <a:off x="4397137" y="770384"/>
        <a:ext cx="2044211" cy="2311152"/>
      </dsp:txXfrm>
    </dsp:sp>
    <dsp:sp modelId="{7D319365-36DD-468B-8BCF-1A1263F25619}">
      <dsp:nvSpPr>
        <dsp:cNvPr id="0" name=""/>
        <dsp:cNvSpPr/>
      </dsp:nvSpPr>
      <dsp:spPr>
        <a:xfrm rot="16200000">
          <a:off x="5690811" y="903854"/>
          <a:ext cx="3851920" cy="2044211"/>
        </a:xfrm>
        <a:prstGeom prst="flowChartManualOperation">
          <a:avLst/>
        </a:prstGeom>
        <a:gradFill rotWithShape="0">
          <a:gsLst>
            <a:gs pos="0">
              <a:schemeClr val="accent4">
                <a:hueOff val="9413312"/>
                <a:satOff val="-23276"/>
                <a:lumOff val="-12353"/>
                <a:alphaOff val="0"/>
                <a:shade val="85000"/>
              </a:schemeClr>
            </a:gs>
            <a:gs pos="100000">
              <a:schemeClr val="accent4">
                <a:hueOff val="9413312"/>
                <a:satOff val="-23276"/>
                <a:lumOff val="-12353"/>
                <a:alphaOff val="0"/>
                <a:tint val="90000"/>
                <a:alpha val="100000"/>
                <a:satMod val="200000"/>
              </a:schemeClr>
            </a:gs>
          </a:gsLst>
          <a:path path="circle">
            <a:fillToRect l="100000" t="100000" r="100000" b="100000"/>
          </a:path>
        </a:gradFill>
        <a:ln>
          <a:noFill/>
        </a:ln>
        <a:effectLst>
          <a:outerShdw blurRad="50800" dist="42924"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en-US" sz="2800" kern="1200" dirty="0" smtClean="0">
              <a:latin typeface="Tw Cen MT Condensed" pitchFamily="34" charset="0"/>
            </a:rPr>
            <a:t>A-M “Le club </a:t>
          </a:r>
          <a:r>
            <a:rPr lang="en-US" sz="2800" kern="1200" dirty="0" err="1" smtClean="0">
              <a:latin typeface="Tw Cen MT Condensed" pitchFamily="34" charset="0"/>
            </a:rPr>
            <a:t>est</a:t>
          </a:r>
          <a:r>
            <a:rPr lang="en-US" sz="2800" kern="1200" dirty="0" smtClean="0">
              <a:latin typeface="Tw Cen MT Condensed" pitchFamily="34" charset="0"/>
            </a:rPr>
            <a:t> aux </a:t>
          </a:r>
          <a:r>
            <a:rPr lang="en-US" sz="2800" kern="1200" dirty="0" err="1" smtClean="0">
              <a:latin typeface="Tw Cen MT Condensed" pitchFamily="34" charset="0"/>
            </a:rPr>
            <a:t>filles</a:t>
          </a:r>
          <a:r>
            <a:rPr lang="en-US" sz="2800" kern="1200" dirty="0" smtClean="0">
              <a:latin typeface="Tw Cen MT Condensed" pitchFamily="34" charset="0"/>
            </a:rPr>
            <a:t>”</a:t>
          </a:r>
        </a:p>
        <a:p>
          <a:pPr lvl="0" algn="ctr" defTabSz="1244600">
            <a:lnSpc>
              <a:spcPct val="90000"/>
            </a:lnSpc>
            <a:spcBef>
              <a:spcPct val="0"/>
            </a:spcBef>
            <a:spcAft>
              <a:spcPct val="35000"/>
            </a:spcAft>
          </a:pPr>
          <a:endParaRPr lang="en-US" sz="2800" kern="1200" dirty="0" smtClean="0">
            <a:latin typeface="Tw Cen MT Condensed" pitchFamily="34" charset="0"/>
          </a:endParaRPr>
        </a:p>
        <a:p>
          <a:pPr lvl="0" algn="ctr" defTabSz="1244600">
            <a:lnSpc>
              <a:spcPct val="90000"/>
            </a:lnSpc>
            <a:spcBef>
              <a:spcPct val="0"/>
            </a:spcBef>
            <a:spcAft>
              <a:spcPct val="35000"/>
            </a:spcAft>
          </a:pPr>
          <a:r>
            <a:rPr lang="en-US" sz="1800" kern="1200" dirty="0" smtClean="0">
              <a:latin typeface="Tw Cen MT Condensed" pitchFamily="34" charset="0"/>
            </a:rPr>
            <a:t>Circuit tennis à theme</a:t>
          </a:r>
        </a:p>
        <a:p>
          <a:pPr lvl="0" algn="ctr" defTabSz="1244600">
            <a:lnSpc>
              <a:spcPct val="90000"/>
            </a:lnSpc>
            <a:spcBef>
              <a:spcPct val="0"/>
            </a:spcBef>
            <a:spcAft>
              <a:spcPct val="35000"/>
            </a:spcAft>
          </a:pPr>
          <a:r>
            <a:rPr lang="en-US" sz="1800" kern="1200" dirty="0" err="1" smtClean="0">
              <a:latin typeface="Tw Cen MT Condensed" pitchFamily="34" charset="0"/>
            </a:rPr>
            <a:t>Jeu</a:t>
          </a:r>
          <a:r>
            <a:rPr lang="en-US" sz="1800" kern="1200" dirty="0" smtClean="0">
              <a:latin typeface="Tw Cen MT Condensed" pitchFamily="34" charset="0"/>
            </a:rPr>
            <a:t> de </a:t>
          </a:r>
          <a:r>
            <a:rPr lang="en-US" sz="1800" kern="1200" dirty="0" err="1" smtClean="0">
              <a:latin typeface="Tw Cen MT Condensed" pitchFamily="34" charset="0"/>
            </a:rPr>
            <a:t>l’oie</a:t>
          </a:r>
          <a:endParaRPr lang="en-US" sz="1800" kern="1200" dirty="0" smtClean="0">
            <a:latin typeface="Tw Cen MT Condensed" pitchFamily="34" charset="0"/>
          </a:endParaRPr>
        </a:p>
        <a:p>
          <a:pPr lvl="0" algn="ctr" defTabSz="1244600">
            <a:lnSpc>
              <a:spcPct val="90000"/>
            </a:lnSpc>
            <a:spcBef>
              <a:spcPct val="0"/>
            </a:spcBef>
            <a:spcAft>
              <a:spcPct val="35000"/>
            </a:spcAft>
          </a:pPr>
          <a:r>
            <a:rPr lang="en-US" sz="1800" kern="1200" dirty="0" err="1" smtClean="0">
              <a:latin typeface="Tw Cen MT Condensed" pitchFamily="34" charset="0"/>
            </a:rPr>
            <a:t>Activités</a:t>
          </a:r>
          <a:r>
            <a:rPr lang="en-US" sz="1800" kern="1200" dirty="0" smtClean="0">
              <a:latin typeface="Tw Cen MT Condensed" pitchFamily="34" charset="0"/>
            </a:rPr>
            <a:t> “</a:t>
          </a:r>
          <a:r>
            <a:rPr lang="en-US" sz="1800" kern="1200" dirty="0" err="1" smtClean="0">
              <a:latin typeface="Tw Cen MT Condensed" pitchFamily="34" charset="0"/>
            </a:rPr>
            <a:t>sociales</a:t>
          </a:r>
          <a:r>
            <a:rPr lang="en-US" sz="1800" kern="1200" dirty="0" smtClean="0">
              <a:latin typeface="Tw Cen MT Condensed" pitchFamily="34" charset="0"/>
            </a:rPr>
            <a:t>”</a:t>
          </a:r>
        </a:p>
      </dsp:txBody>
      <dsp:txXfrm rot="5400000">
        <a:off x="6594665" y="770384"/>
        <a:ext cx="2044211" cy="23111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0E758-BA46-4E0A-88D8-8FCEC69AC5B6}">
      <dsp:nvSpPr>
        <dsp:cNvPr id="0" name=""/>
        <dsp:cNvSpPr/>
      </dsp:nvSpPr>
      <dsp:spPr>
        <a:xfrm>
          <a:off x="395545" y="0"/>
          <a:ext cx="2160240" cy="2160240"/>
        </a:xfrm>
        <a:prstGeom prst="triangle">
          <a:avLst/>
        </a:prstGeom>
        <a:solidFill>
          <a:srgbClr val="F2829D"/>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E1F2BC-60B4-4A07-8ABA-99558C861964}">
      <dsp:nvSpPr>
        <dsp:cNvPr id="0" name=""/>
        <dsp:cNvSpPr/>
      </dsp:nvSpPr>
      <dsp:spPr>
        <a:xfrm>
          <a:off x="1403901" y="217184"/>
          <a:ext cx="1404156" cy="511369"/>
        </a:xfrm>
        <a:prstGeom prst="round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1%</a:t>
          </a:r>
          <a:endParaRPr lang="fr-BE" sz="2200" kern="1200" dirty="0"/>
        </a:p>
      </dsp:txBody>
      <dsp:txXfrm>
        <a:off x="1428864" y="242147"/>
        <a:ext cx="1354230" cy="461443"/>
      </dsp:txXfrm>
    </dsp:sp>
    <dsp:sp modelId="{B39EDA43-CE5A-4C6E-B283-345E0A54BC5F}">
      <dsp:nvSpPr>
        <dsp:cNvPr id="0" name=""/>
        <dsp:cNvSpPr/>
      </dsp:nvSpPr>
      <dsp:spPr>
        <a:xfrm>
          <a:off x="1403901" y="792474"/>
          <a:ext cx="1404156" cy="511369"/>
        </a:xfrm>
        <a:prstGeom prst="round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9%</a:t>
          </a:r>
          <a:endParaRPr lang="fr-BE" sz="2200" kern="1200" dirty="0"/>
        </a:p>
      </dsp:txBody>
      <dsp:txXfrm>
        <a:off x="1428864" y="817437"/>
        <a:ext cx="1354230" cy="461443"/>
      </dsp:txXfrm>
    </dsp:sp>
    <dsp:sp modelId="{61DA22C1-5289-4CFB-A6D2-7A73A274E9B9}">
      <dsp:nvSpPr>
        <dsp:cNvPr id="0" name=""/>
        <dsp:cNvSpPr/>
      </dsp:nvSpPr>
      <dsp:spPr>
        <a:xfrm>
          <a:off x="1403901" y="1367765"/>
          <a:ext cx="1404156" cy="511369"/>
        </a:xfrm>
        <a:prstGeom prst="round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fr-FR" sz="2200" kern="1200" dirty="0" smtClean="0"/>
            <a:t>90%</a:t>
          </a:r>
          <a:endParaRPr lang="fr-BE" sz="2200" kern="1200" dirty="0"/>
        </a:p>
      </dsp:txBody>
      <dsp:txXfrm>
        <a:off x="1428864" y="1392728"/>
        <a:ext cx="1354230" cy="4614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2FD57-15FA-4712-B353-D01033B45C14}">
      <dsp:nvSpPr>
        <dsp:cNvPr id="0" name=""/>
        <dsp:cNvSpPr/>
      </dsp:nvSpPr>
      <dsp:spPr>
        <a:xfrm>
          <a:off x="0" y="409545"/>
          <a:ext cx="1372652" cy="549060"/>
        </a:xfrm>
        <a:prstGeom prst="chevron">
          <a:avLst/>
        </a:prstGeom>
        <a:solidFill>
          <a:srgbClr val="F8BEC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solidFill>
                <a:srgbClr val="E7315C"/>
              </a:solidFill>
            </a:rPr>
            <a:t>0 à 5 ans</a:t>
          </a:r>
          <a:endParaRPr lang="fr-BE" sz="1600" kern="1200" dirty="0">
            <a:solidFill>
              <a:srgbClr val="E7315C"/>
            </a:solidFill>
          </a:endParaRPr>
        </a:p>
      </dsp:txBody>
      <dsp:txXfrm>
        <a:off x="274530" y="409545"/>
        <a:ext cx="823592" cy="549060"/>
      </dsp:txXfrm>
    </dsp:sp>
    <dsp:sp modelId="{C4F928AD-99B2-47C7-AA3B-C731D684E044}">
      <dsp:nvSpPr>
        <dsp:cNvPr id="0" name=""/>
        <dsp:cNvSpPr/>
      </dsp:nvSpPr>
      <dsp:spPr>
        <a:xfrm>
          <a:off x="1235387" y="409545"/>
          <a:ext cx="1372652" cy="549060"/>
        </a:xfrm>
        <a:prstGeom prst="chevron">
          <a:avLst/>
        </a:prstGeom>
        <a:solidFill>
          <a:srgbClr val="F49EB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solidFill>
                <a:srgbClr val="D91947"/>
              </a:solidFill>
            </a:rPr>
            <a:t>5 à 8 ans</a:t>
          </a:r>
          <a:endParaRPr lang="fr-BE" sz="1600" kern="1200" dirty="0">
            <a:solidFill>
              <a:srgbClr val="D91947"/>
            </a:solidFill>
          </a:endParaRPr>
        </a:p>
      </dsp:txBody>
      <dsp:txXfrm>
        <a:off x="1509917" y="409545"/>
        <a:ext cx="823592" cy="549060"/>
      </dsp:txXfrm>
    </dsp:sp>
    <dsp:sp modelId="{2194364E-C1C4-444E-8D39-E2A2803AD6DB}">
      <dsp:nvSpPr>
        <dsp:cNvPr id="0" name=""/>
        <dsp:cNvSpPr/>
      </dsp:nvSpPr>
      <dsp:spPr>
        <a:xfrm>
          <a:off x="2470774" y="409545"/>
          <a:ext cx="1372652" cy="549060"/>
        </a:xfrm>
        <a:prstGeom prst="chevron">
          <a:avLst/>
        </a:prstGeom>
        <a:solidFill>
          <a:srgbClr val="EE6E8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t>8 à 11 ans</a:t>
          </a:r>
          <a:endParaRPr lang="fr-BE" sz="1600" kern="1200" dirty="0"/>
        </a:p>
      </dsp:txBody>
      <dsp:txXfrm>
        <a:off x="2745304" y="409545"/>
        <a:ext cx="823592" cy="549060"/>
      </dsp:txXfrm>
    </dsp:sp>
    <dsp:sp modelId="{7ACC4ECF-296F-49DB-A28C-5E8FCA735995}">
      <dsp:nvSpPr>
        <dsp:cNvPr id="0" name=""/>
        <dsp:cNvSpPr/>
      </dsp:nvSpPr>
      <dsp:spPr>
        <a:xfrm>
          <a:off x="3706161" y="409545"/>
          <a:ext cx="1372652" cy="549060"/>
        </a:xfrm>
        <a:prstGeom prst="chevron">
          <a:avLst/>
        </a:prstGeom>
        <a:solidFill>
          <a:srgbClr val="EB577A"/>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t>11 à 14 ans</a:t>
          </a:r>
          <a:endParaRPr lang="fr-BE" sz="1600" kern="1200" dirty="0"/>
        </a:p>
      </dsp:txBody>
      <dsp:txXfrm>
        <a:off x="3980691" y="409545"/>
        <a:ext cx="823592" cy="549060"/>
      </dsp:txXfrm>
    </dsp:sp>
    <dsp:sp modelId="{7DA44A3F-6209-4673-85DE-B78E9938C6B9}">
      <dsp:nvSpPr>
        <dsp:cNvPr id="0" name=""/>
        <dsp:cNvSpPr/>
      </dsp:nvSpPr>
      <dsp:spPr>
        <a:xfrm>
          <a:off x="4941548" y="409545"/>
          <a:ext cx="1372652" cy="549060"/>
        </a:xfrm>
        <a:prstGeom prst="chevron">
          <a:avLst/>
        </a:prstGeom>
        <a:solidFill>
          <a:srgbClr val="E7315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t>14 à 17 ans</a:t>
          </a:r>
          <a:endParaRPr lang="fr-BE" sz="1600" kern="1200" dirty="0"/>
        </a:p>
      </dsp:txBody>
      <dsp:txXfrm>
        <a:off x="5216078" y="409545"/>
        <a:ext cx="823592" cy="549060"/>
      </dsp:txXfrm>
    </dsp:sp>
    <dsp:sp modelId="{9691F02C-DB64-421A-AFA1-0B5202E37561}">
      <dsp:nvSpPr>
        <dsp:cNvPr id="0" name=""/>
        <dsp:cNvSpPr/>
      </dsp:nvSpPr>
      <dsp:spPr>
        <a:xfrm>
          <a:off x="6176936" y="409545"/>
          <a:ext cx="1372652" cy="549060"/>
        </a:xfrm>
        <a:prstGeom prst="chevron">
          <a:avLst/>
        </a:prstGeom>
        <a:solidFill>
          <a:srgbClr val="D91947"/>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t>17 à 21 ans</a:t>
          </a:r>
          <a:endParaRPr lang="fr-BE" sz="1600" kern="1200" dirty="0"/>
        </a:p>
      </dsp:txBody>
      <dsp:txXfrm>
        <a:off x="6451466" y="409545"/>
        <a:ext cx="823592" cy="549060"/>
      </dsp:txXfrm>
    </dsp:sp>
    <dsp:sp modelId="{306489E7-D2CA-48F4-B3B8-9B6D6081B60E}">
      <dsp:nvSpPr>
        <dsp:cNvPr id="0" name=""/>
        <dsp:cNvSpPr/>
      </dsp:nvSpPr>
      <dsp:spPr>
        <a:xfrm>
          <a:off x="7412323" y="409545"/>
          <a:ext cx="1372652" cy="549060"/>
        </a:xfrm>
        <a:prstGeom prst="chevron">
          <a:avLst/>
        </a:prstGeom>
        <a:solidFill>
          <a:srgbClr val="B3153B"/>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t>21 ans et +</a:t>
          </a:r>
          <a:endParaRPr lang="fr-BE" sz="1600" kern="1200" dirty="0"/>
        </a:p>
      </dsp:txBody>
      <dsp:txXfrm>
        <a:off x="7686853" y="409545"/>
        <a:ext cx="823592" cy="5490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2FD57-15FA-4712-B353-D01033B45C14}">
      <dsp:nvSpPr>
        <dsp:cNvPr id="0" name=""/>
        <dsp:cNvSpPr/>
      </dsp:nvSpPr>
      <dsp:spPr>
        <a:xfrm>
          <a:off x="0" y="352799"/>
          <a:ext cx="1656000" cy="662400"/>
        </a:xfrm>
        <a:prstGeom prst="chevron">
          <a:avLst/>
        </a:prstGeom>
        <a:solidFill>
          <a:srgbClr val="F8BECC"/>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fr-FR" sz="1600" kern="1200" dirty="0" smtClean="0">
              <a:solidFill>
                <a:srgbClr val="E7315C"/>
              </a:solidFill>
            </a:rPr>
            <a:t>0 à 5 ans</a:t>
          </a:r>
          <a:endParaRPr lang="fr-BE" sz="1600" kern="1200" dirty="0">
            <a:solidFill>
              <a:srgbClr val="E7315C"/>
            </a:solidFill>
          </a:endParaRPr>
        </a:p>
      </dsp:txBody>
      <dsp:txXfrm>
        <a:off x="331200" y="352799"/>
        <a:ext cx="993600" cy="662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B567C-02CF-4E1C-8926-0CD2EB4E4E3C}">
      <dsp:nvSpPr>
        <dsp:cNvPr id="0" name=""/>
        <dsp:cNvSpPr/>
      </dsp:nvSpPr>
      <dsp:spPr>
        <a:xfrm>
          <a:off x="5450" y="576065"/>
          <a:ext cx="2354306" cy="2401893"/>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Actions Motrices</a:t>
          </a:r>
          <a:endParaRPr lang="fr-BE" sz="1800" kern="1200" dirty="0"/>
        </a:p>
        <a:p>
          <a:pPr marL="171450" lvl="1" indent="-171450" algn="l" defTabSz="800100">
            <a:lnSpc>
              <a:spcPct val="90000"/>
            </a:lnSpc>
            <a:spcBef>
              <a:spcPct val="0"/>
            </a:spcBef>
            <a:spcAft>
              <a:spcPct val="15000"/>
            </a:spcAft>
            <a:buChar char="••"/>
          </a:pPr>
          <a:r>
            <a:rPr lang="fr-FR" sz="1800" kern="1200" dirty="0" smtClean="0"/>
            <a:t>Actions Locomotrices</a:t>
          </a:r>
          <a:endParaRPr lang="fr-BE" sz="1800" kern="1200" dirty="0"/>
        </a:p>
      </dsp:txBody>
      <dsp:txXfrm>
        <a:off x="60614" y="631229"/>
        <a:ext cx="2243978" cy="2346729"/>
      </dsp:txXfrm>
    </dsp:sp>
    <dsp:sp modelId="{1A43FFE7-237C-4B5D-AC38-EB7C8D8EDFAE}">
      <dsp:nvSpPr>
        <dsp:cNvPr id="0" name=""/>
        <dsp:cNvSpPr/>
      </dsp:nvSpPr>
      <dsp:spPr>
        <a:xfrm>
          <a:off x="5450" y="3031859"/>
          <a:ext cx="2354306" cy="755699"/>
        </a:xfrm>
        <a:prstGeom prst="rect">
          <a:avLst/>
        </a:prstGeom>
        <a:solidFill>
          <a:srgbClr val="EE6E8C"/>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fr-FR" sz="1800" kern="1200" dirty="0" smtClean="0"/>
            <a:t>Psychomotricité</a:t>
          </a:r>
          <a:endParaRPr lang="fr-BE" sz="1800" kern="1200" dirty="0"/>
        </a:p>
      </dsp:txBody>
      <dsp:txXfrm>
        <a:off x="5450" y="3031859"/>
        <a:ext cx="1657962" cy="755699"/>
      </dsp:txXfrm>
    </dsp:sp>
    <dsp:sp modelId="{14312E8C-5BC1-4B5C-8879-84941FA05C5C}">
      <dsp:nvSpPr>
        <dsp:cNvPr id="0" name=""/>
        <dsp:cNvSpPr/>
      </dsp:nvSpPr>
      <dsp:spPr>
        <a:xfrm>
          <a:off x="1730013" y="3151895"/>
          <a:ext cx="824007" cy="824007"/>
        </a:xfrm>
        <a:prstGeom prst="roundRect">
          <a:avLst/>
        </a:prstGeom>
        <a:blipFill rotWithShape="0">
          <a:blip xmlns:r="http://schemas.openxmlformats.org/officeDocument/2006/relationships" r:embed="rId1"/>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78BFE-4507-4776-AD7E-F19CA7AFD844}">
      <dsp:nvSpPr>
        <dsp:cNvPr id="0" name=""/>
        <dsp:cNvSpPr/>
      </dsp:nvSpPr>
      <dsp:spPr>
        <a:xfrm>
          <a:off x="2758163" y="576065"/>
          <a:ext cx="2354306" cy="2401893"/>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Découverte de l’opposition</a:t>
          </a:r>
          <a:endParaRPr lang="fr-BE" sz="1800" kern="1200" dirty="0"/>
        </a:p>
        <a:p>
          <a:pPr marL="171450" lvl="1" indent="-171450" algn="l" defTabSz="800100">
            <a:lnSpc>
              <a:spcPct val="90000"/>
            </a:lnSpc>
            <a:spcBef>
              <a:spcPct val="0"/>
            </a:spcBef>
            <a:spcAft>
              <a:spcPct val="15000"/>
            </a:spcAft>
            <a:buChar char="••"/>
          </a:pPr>
          <a:r>
            <a:rPr lang="fr-FR" sz="1800" kern="1200" dirty="0" smtClean="0"/>
            <a:t>Jouer où l’adversaire n’est pas</a:t>
          </a:r>
          <a:endParaRPr lang="fr-BE" sz="1800" kern="1200" dirty="0"/>
        </a:p>
      </dsp:txBody>
      <dsp:txXfrm>
        <a:off x="2813327" y="631229"/>
        <a:ext cx="2243978" cy="2346729"/>
      </dsp:txXfrm>
    </dsp:sp>
    <dsp:sp modelId="{D6694809-919E-441E-94EF-FBEE8F8D22FA}">
      <dsp:nvSpPr>
        <dsp:cNvPr id="0" name=""/>
        <dsp:cNvSpPr/>
      </dsp:nvSpPr>
      <dsp:spPr>
        <a:xfrm>
          <a:off x="2758163" y="3031859"/>
          <a:ext cx="2354306" cy="755699"/>
        </a:xfrm>
        <a:prstGeom prst="rect">
          <a:avLst/>
        </a:prstGeom>
        <a:solidFill>
          <a:srgbClr val="EE6E8C"/>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fr-FR" sz="1800" kern="1200" dirty="0" smtClean="0"/>
            <a:t>Mini-Tennis  8M     ( 2D)</a:t>
          </a:r>
          <a:endParaRPr lang="fr-BE" sz="1800" kern="1200" dirty="0"/>
        </a:p>
      </dsp:txBody>
      <dsp:txXfrm>
        <a:off x="2758163" y="3031859"/>
        <a:ext cx="1657962" cy="755699"/>
      </dsp:txXfrm>
    </dsp:sp>
    <dsp:sp modelId="{52DFDD72-5236-4890-BF3A-F48EBE55DC4F}">
      <dsp:nvSpPr>
        <dsp:cNvPr id="0" name=""/>
        <dsp:cNvSpPr/>
      </dsp:nvSpPr>
      <dsp:spPr>
        <a:xfrm>
          <a:off x="4482725" y="3151895"/>
          <a:ext cx="824007" cy="824007"/>
        </a:xfrm>
        <a:prstGeom prst="roundRect">
          <a:avLst/>
        </a:prstGeom>
        <a:blipFill rotWithShape="0">
          <a:blip xmlns:r="http://schemas.openxmlformats.org/officeDocument/2006/relationships" r:embed="rId2"/>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3E10F7-EB66-464E-9573-DAD54A619096}">
      <dsp:nvSpPr>
        <dsp:cNvPr id="0" name=""/>
        <dsp:cNvSpPr/>
      </dsp:nvSpPr>
      <dsp:spPr>
        <a:xfrm>
          <a:off x="5510875" y="576065"/>
          <a:ext cx="2354306" cy="2401893"/>
        </a:xfrm>
        <a:prstGeom prst="round2SameRect">
          <a:avLst>
            <a:gd name="adj1" fmla="val 8000"/>
            <a:gd name="adj2" fmla="val 0"/>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Mettre en jeu à bras cassé</a:t>
          </a:r>
          <a:endParaRPr lang="fr-BE" sz="1800" kern="1200" dirty="0"/>
        </a:p>
        <a:p>
          <a:pPr marL="171450" lvl="1" indent="-171450" algn="l" defTabSz="800100">
            <a:lnSpc>
              <a:spcPct val="90000"/>
            </a:lnSpc>
            <a:spcBef>
              <a:spcPct val="0"/>
            </a:spcBef>
            <a:spcAft>
              <a:spcPct val="15000"/>
            </a:spcAft>
            <a:buChar char="••"/>
          </a:pPr>
          <a:r>
            <a:rPr lang="fr-BE" sz="1800" kern="1200" dirty="0" smtClean="0"/>
            <a:t>Réussir plusieurs frappes de suite</a:t>
          </a:r>
          <a:endParaRPr lang="fr-BE" sz="1800" kern="1200" dirty="0"/>
        </a:p>
        <a:p>
          <a:pPr marL="171450" lvl="1" indent="-171450" algn="l" defTabSz="800100">
            <a:lnSpc>
              <a:spcPct val="90000"/>
            </a:lnSpc>
            <a:spcBef>
              <a:spcPct val="0"/>
            </a:spcBef>
            <a:spcAft>
              <a:spcPct val="15000"/>
            </a:spcAft>
            <a:buChar char="••"/>
          </a:pPr>
          <a:r>
            <a:rPr lang="fr-BE" sz="1800" kern="1200" dirty="0" smtClean="0"/>
            <a:t>Déplacer l'adversaire</a:t>
          </a:r>
          <a:endParaRPr lang="fr-BE" sz="1800" kern="1200" dirty="0"/>
        </a:p>
        <a:p>
          <a:pPr marL="171450" lvl="1" indent="-171450" algn="l" defTabSz="800100">
            <a:lnSpc>
              <a:spcPct val="90000"/>
            </a:lnSpc>
            <a:spcBef>
              <a:spcPct val="0"/>
            </a:spcBef>
            <a:spcAft>
              <a:spcPct val="15000"/>
            </a:spcAft>
            <a:buChar char="••"/>
          </a:pPr>
          <a:r>
            <a:rPr lang="fr-BE" sz="1800" kern="1200" dirty="0" smtClean="0"/>
            <a:t>Se replacer</a:t>
          </a:r>
          <a:endParaRPr lang="fr-BE" sz="1800" kern="1200" dirty="0"/>
        </a:p>
        <a:p>
          <a:pPr marL="171450" lvl="1" indent="-171450" algn="l" defTabSz="800100">
            <a:lnSpc>
              <a:spcPct val="90000"/>
            </a:lnSpc>
            <a:spcBef>
              <a:spcPct val="0"/>
            </a:spcBef>
            <a:spcAft>
              <a:spcPct val="15000"/>
            </a:spcAft>
            <a:buChar char="••"/>
          </a:pPr>
          <a:r>
            <a:rPr lang="fr-BE" sz="1800" kern="1200" dirty="0" smtClean="0"/>
            <a:t>Effectuer des volées</a:t>
          </a:r>
          <a:endParaRPr lang="fr-BE" sz="1800" kern="1200" dirty="0"/>
        </a:p>
      </dsp:txBody>
      <dsp:txXfrm>
        <a:off x="5566039" y="631229"/>
        <a:ext cx="2243978" cy="2346729"/>
      </dsp:txXfrm>
    </dsp:sp>
    <dsp:sp modelId="{2BA11EA4-5884-40DA-9611-FDC0C9A34C1E}">
      <dsp:nvSpPr>
        <dsp:cNvPr id="0" name=""/>
        <dsp:cNvSpPr/>
      </dsp:nvSpPr>
      <dsp:spPr>
        <a:xfrm>
          <a:off x="5510875" y="3031859"/>
          <a:ext cx="2354306" cy="755699"/>
        </a:xfrm>
        <a:prstGeom prst="rect">
          <a:avLst/>
        </a:prstGeom>
        <a:solidFill>
          <a:srgbClr val="EE6E8C"/>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fr-FR" sz="1800" kern="1200" dirty="0" smtClean="0"/>
            <a:t>Mini-Tennis 12M  (3D)</a:t>
          </a:r>
          <a:endParaRPr lang="fr-BE" sz="1800" kern="1200" dirty="0"/>
        </a:p>
      </dsp:txBody>
      <dsp:txXfrm>
        <a:off x="5510875" y="3031859"/>
        <a:ext cx="1657962" cy="755699"/>
      </dsp:txXfrm>
    </dsp:sp>
    <dsp:sp modelId="{886F7E19-E438-478A-B270-FCE49D12D07C}">
      <dsp:nvSpPr>
        <dsp:cNvPr id="0" name=""/>
        <dsp:cNvSpPr/>
      </dsp:nvSpPr>
      <dsp:spPr>
        <a:xfrm>
          <a:off x="7235437" y="3151895"/>
          <a:ext cx="824007" cy="824007"/>
        </a:xfrm>
        <a:prstGeom prst="roundRect">
          <a:avLst/>
        </a:prstGeom>
        <a:blipFill rotWithShape="0">
          <a:blip xmlns:r="http://schemas.openxmlformats.org/officeDocument/2006/relationships" r:embed="rId3"/>
          <a:stretch>
            <a:fillRect/>
          </a:stretch>
        </a:blip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bList2#3">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bList2#4">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0270" tIns="45135" rIns="90270" bIns="45135"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0270" tIns="45135" rIns="90270" bIns="45135" rtlCol="0"/>
          <a:lstStyle>
            <a:lvl1pPr algn="r">
              <a:defRPr sz="1200"/>
            </a:lvl1pPr>
          </a:lstStyle>
          <a:p>
            <a:fld id="{EE3E9914-85DB-4C01-8DE6-5B7F1ABAFB4C}" type="datetimeFigureOut">
              <a:rPr lang="fr-BE" smtClean="0"/>
              <a:pPr/>
              <a:t>12-11-15</a:t>
            </a:fld>
            <a:endParaRPr lang="fr-BE"/>
          </a:p>
        </p:txBody>
      </p:sp>
      <p:sp>
        <p:nvSpPr>
          <p:cNvPr id="4" name="Espace réservé du pied de page 3"/>
          <p:cNvSpPr>
            <a:spLocks noGrp="1"/>
          </p:cNvSpPr>
          <p:nvPr>
            <p:ph type="ftr" sz="quarter" idx="2"/>
          </p:nvPr>
        </p:nvSpPr>
        <p:spPr>
          <a:xfrm>
            <a:off x="0" y="9428584"/>
            <a:ext cx="2945659" cy="496332"/>
          </a:xfrm>
          <a:prstGeom prst="rect">
            <a:avLst/>
          </a:prstGeom>
        </p:spPr>
        <p:txBody>
          <a:bodyPr vert="horz" lIns="90270" tIns="45135" rIns="90270" bIns="45135"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4"/>
            <a:ext cx="2945659" cy="496332"/>
          </a:xfrm>
          <a:prstGeom prst="rect">
            <a:avLst/>
          </a:prstGeom>
        </p:spPr>
        <p:txBody>
          <a:bodyPr vert="horz" lIns="90270" tIns="45135" rIns="90270" bIns="45135" rtlCol="0" anchor="b"/>
          <a:lstStyle>
            <a:lvl1pPr algn="r">
              <a:defRPr sz="1200"/>
            </a:lvl1pPr>
          </a:lstStyle>
          <a:p>
            <a:fld id="{DBC4E46D-FFF8-45A8-8C5A-95C231C64F76}" type="slidenum">
              <a:rPr lang="fr-BE" smtClean="0"/>
              <a:pPr/>
              <a:t>‹N°›</a:t>
            </a:fld>
            <a:endParaRPr lang="fr-BE"/>
          </a:p>
        </p:txBody>
      </p:sp>
    </p:spTree>
    <p:extLst>
      <p:ext uri="{BB962C8B-B14F-4D97-AF65-F5344CB8AC3E}">
        <p14:creationId xmlns:p14="http://schemas.microsoft.com/office/powerpoint/2010/main" val="1628592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0270" tIns="45135" rIns="90270" bIns="45135"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6332"/>
          </a:xfrm>
          <a:prstGeom prst="rect">
            <a:avLst/>
          </a:prstGeom>
        </p:spPr>
        <p:txBody>
          <a:bodyPr vert="horz" lIns="90270" tIns="45135" rIns="90270" bIns="45135" rtlCol="0"/>
          <a:lstStyle>
            <a:lvl1pPr algn="r">
              <a:defRPr sz="1200"/>
            </a:lvl1pPr>
          </a:lstStyle>
          <a:p>
            <a:fld id="{2416CAF1-0A1A-4045-BAA0-3355CBF7CA48}" type="datetimeFigureOut">
              <a:rPr lang="fr-BE" smtClean="0"/>
              <a:pPr/>
              <a:t>12-11-15</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270" tIns="45135" rIns="90270" bIns="45135" rtlCol="0" anchor="ctr"/>
          <a:lstStyle/>
          <a:p>
            <a:endParaRPr lang="fr-BE"/>
          </a:p>
        </p:txBody>
      </p:sp>
      <p:sp>
        <p:nvSpPr>
          <p:cNvPr id="5" name="Espace réservé des commentaires 4"/>
          <p:cNvSpPr>
            <a:spLocks noGrp="1"/>
          </p:cNvSpPr>
          <p:nvPr>
            <p:ph type="body" sz="quarter" idx="3"/>
          </p:nvPr>
        </p:nvSpPr>
        <p:spPr>
          <a:xfrm>
            <a:off x="679768" y="4715154"/>
            <a:ext cx="5438140" cy="4466987"/>
          </a:xfrm>
          <a:prstGeom prst="rect">
            <a:avLst/>
          </a:prstGeom>
        </p:spPr>
        <p:txBody>
          <a:bodyPr vert="horz" lIns="90270" tIns="45135" rIns="90270" bIns="45135"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0270" tIns="45135" rIns="90270" bIns="45135"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0270" tIns="45135" rIns="90270" bIns="45135" rtlCol="0" anchor="b"/>
          <a:lstStyle>
            <a:lvl1pPr algn="r">
              <a:defRPr sz="1200"/>
            </a:lvl1pPr>
          </a:lstStyle>
          <a:p>
            <a:fld id="{79454BFB-01CD-42A9-B9BF-AE0A960EDF68}" type="slidenum">
              <a:rPr lang="fr-BE" smtClean="0"/>
              <a:pPr/>
              <a:t>‹N°›</a:t>
            </a:fld>
            <a:endParaRPr lang="fr-BE"/>
          </a:p>
        </p:txBody>
      </p:sp>
    </p:spTree>
    <p:extLst>
      <p:ext uri="{BB962C8B-B14F-4D97-AF65-F5344CB8AC3E}">
        <p14:creationId xmlns:p14="http://schemas.microsoft.com/office/powerpoint/2010/main" val="4195174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17575" y="744538"/>
            <a:ext cx="4962525" cy="3722687"/>
          </a:xfrm>
        </p:spPr>
      </p:sp>
      <p:sp>
        <p:nvSpPr>
          <p:cNvPr id="3" name="Espace réservé des commentaires 2"/>
          <p:cNvSpPr>
            <a:spLocks noGrp="1"/>
          </p:cNvSpPr>
          <p:nvPr>
            <p:ph type="body" idx="1"/>
          </p:nvPr>
        </p:nvSpPr>
        <p:spPr/>
        <p:txBody>
          <a:bodyPr/>
          <a:lstStyle/>
          <a:p>
            <a:pPr marL="168575" indent="-168575">
              <a:buFont typeface="Arial" pitchFamily="34" charset="0"/>
              <a:buChar char="•"/>
            </a:pPr>
            <a:r>
              <a:rPr lang="fr-FR" u="sng" baseline="0" dirty="0" smtClean="0"/>
              <a:t>Remerciements:</a:t>
            </a:r>
          </a:p>
          <a:p>
            <a:pPr marL="618112" lvl="1" indent="-168575">
              <a:buFont typeface="Arial" pitchFamily="34" charset="0"/>
              <a:buChar char="•"/>
            </a:pPr>
            <a:r>
              <a:rPr lang="fr-FR" u="none" baseline="0" dirty="0" smtClean="0"/>
              <a:t>Réorganisation…désignation chef secteur</a:t>
            </a:r>
          </a:p>
          <a:p>
            <a:pPr marL="618112" lvl="1" indent="-168575">
              <a:buFont typeface="Arial" pitchFamily="34" charset="0"/>
              <a:buChar char="•"/>
            </a:pPr>
            <a:r>
              <a:rPr lang="fr-FR" u="none" baseline="0" dirty="0" smtClean="0"/>
              <a:t>FWB </a:t>
            </a:r>
          </a:p>
          <a:p>
            <a:pPr marL="618112" lvl="1" indent="-168575">
              <a:buFont typeface="Arial" pitchFamily="34" charset="0"/>
              <a:buChar char="•"/>
            </a:pPr>
            <a:r>
              <a:rPr lang="fr-FR" u="none" baseline="0" dirty="0" smtClean="0"/>
              <a:t>Aides passées et futures dans projet ambitieux</a:t>
            </a:r>
          </a:p>
          <a:p>
            <a:pPr marL="1067648" lvl="2" indent="-168575">
              <a:buFont typeface="Arial" pitchFamily="34" charset="0"/>
              <a:buChar char="•"/>
            </a:pPr>
            <a:r>
              <a:rPr lang="fr-FR" u="none" baseline="0" dirty="0" smtClean="0"/>
              <a:t>Chargés de cours et Brigitte</a:t>
            </a:r>
          </a:p>
          <a:p>
            <a:pPr marL="168575" indent="-168575">
              <a:buFont typeface="Arial" pitchFamily="34" charset="0"/>
              <a:buChar char="•"/>
            </a:pPr>
            <a:r>
              <a:rPr lang="fr-FR" u="sng" baseline="0" dirty="0" smtClean="0"/>
              <a:t>Plan:</a:t>
            </a:r>
          </a:p>
          <a:p>
            <a:pPr marL="618112" lvl="1" indent="-168575">
              <a:buFont typeface="Arial" pitchFamily="34" charset="0"/>
              <a:buChar char="•"/>
            </a:pPr>
            <a:r>
              <a:rPr lang="fr-FR" u="none" baseline="0" dirty="0" smtClean="0"/>
              <a:t>Comprendre le fonctionnement des formations des cadres en FWB</a:t>
            </a:r>
          </a:p>
          <a:p>
            <a:pPr marL="618112" lvl="1" indent="-168575">
              <a:buFont typeface="Arial" pitchFamily="34" charset="0"/>
              <a:buChar char="•"/>
            </a:pPr>
            <a:r>
              <a:rPr lang="fr-FR" u="none" baseline="0" dirty="0" smtClean="0"/>
              <a:t>Fondements et objectifs de la réforme</a:t>
            </a:r>
          </a:p>
          <a:p>
            <a:pPr marL="618112" lvl="1" indent="-168575">
              <a:buFont typeface="Arial" pitchFamily="34" charset="0"/>
              <a:buChar char="•"/>
            </a:pPr>
            <a:r>
              <a:rPr lang="fr-FR" u="none" baseline="0" dirty="0" smtClean="0"/>
              <a:t>Recommandations de la FWB</a:t>
            </a:r>
          </a:p>
          <a:p>
            <a:pPr marL="618112" lvl="1" indent="-168575">
              <a:buFont typeface="Arial" pitchFamily="34" charset="0"/>
              <a:buChar char="•"/>
            </a:pPr>
            <a:r>
              <a:rPr lang="fr-FR" u="none" baseline="0" dirty="0" smtClean="0"/>
              <a:t>Traduction des recommandations par l’AFT. ..Modifications et nouveautés</a:t>
            </a:r>
          </a:p>
        </p:txBody>
      </p:sp>
      <p:sp>
        <p:nvSpPr>
          <p:cNvPr id="4" name="Espace réservé du numéro de diapositive 3"/>
          <p:cNvSpPr>
            <a:spLocks noGrp="1"/>
          </p:cNvSpPr>
          <p:nvPr>
            <p:ph type="sldNum" sz="quarter" idx="10"/>
          </p:nvPr>
        </p:nvSpPr>
        <p:spPr/>
        <p:txBody>
          <a:bodyPr/>
          <a:lstStyle/>
          <a:p>
            <a:fld id="{79454BFB-01CD-42A9-B9BF-AE0A960EDF68}" type="slidenum">
              <a:rPr lang="fr-BE" smtClean="0"/>
              <a:pPr/>
              <a:t>1</a:t>
            </a:fld>
            <a:endParaRPr lang="fr-BE" dirty="0"/>
          </a:p>
        </p:txBody>
      </p:sp>
    </p:spTree>
    <p:extLst>
      <p:ext uri="{BB962C8B-B14F-4D97-AF65-F5344CB8AC3E}">
        <p14:creationId xmlns:p14="http://schemas.microsoft.com/office/powerpoint/2010/main" val="91359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fr-FR"/>
          </a:p>
        </p:txBody>
      </p:sp>
      <p:sp>
        <p:nvSpPr>
          <p:cNvPr id="4" name="Rectangle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07874-5299-41B2-A37A-6AA3547857F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2314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fr-FR"/>
          </a:p>
        </p:txBody>
      </p:sp>
      <p:sp>
        <p:nvSpPr>
          <p:cNvPr id="4" name="Rectangle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07874-5299-41B2-A37A-6AA3547857F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4945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Animated trapezoid list</a:t>
            </a:r>
            <a:r>
              <a:rPr lang="en-US" sz="1400" b="1" baseline="0" dirty="0" smtClean="0"/>
              <a:t> as turning pages</a:t>
            </a:r>
            <a:endParaRPr lang="en-US" sz="1400" b="1" dirty="0" smtClean="0"/>
          </a:p>
          <a:p>
            <a:r>
              <a:rPr lang="en-US" sz="1400" dirty="0" smtClean="0"/>
              <a:t>(Basic)</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Trapezoid List </a:t>
            </a:r>
            <a:r>
              <a:rPr lang="en-US" sz="1200" baseline="0" dirty="0" smtClean="0"/>
              <a:t>(seventh row, first option from the left), and then click </a:t>
            </a:r>
            <a:r>
              <a:rPr lang="en-US" sz="1200" b="1" baseline="0" dirty="0" smtClean="0"/>
              <a:t>OK</a:t>
            </a:r>
            <a:r>
              <a:rPr lang="en-US" sz="1200" baseline="0" dirty="0" smtClean="0"/>
              <a:t> to insert the graphic into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To create a fourth shape in the graphic, select the third shape from the left,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under </a:t>
            </a:r>
            <a:r>
              <a:rPr lang="en-US" sz="1200" b="1" baseline="0" dirty="0" smtClean="0"/>
              <a:t>Add</a:t>
            </a:r>
            <a:r>
              <a:rPr lang="en-US" sz="1200" b="0" baseline="0" dirty="0" smtClean="0"/>
              <a:t> </a:t>
            </a:r>
            <a:r>
              <a:rPr lang="en-US" sz="1200" b="1" baseline="0" dirty="0" smtClean="0"/>
              <a:t>Shape</a:t>
            </a:r>
            <a:r>
              <a:rPr lang="en-US" sz="1200" b="0" baseline="0" dirty="0" smtClean="0"/>
              <a:t> and select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0" baseline="0" dirty="0" smtClean="0"/>
              <a:t>Note: 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a:t>
            </a:r>
            <a:r>
              <a:rPr lang="en-US" sz="1200" baseline="0" dirty="0" smtClean="0"/>
              <a:t> the graphic.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Accent 5</a:t>
            </a:r>
            <a:r>
              <a:rPr lang="en-US" sz="1200" b="0" baseline="0" dirty="0" smtClean="0"/>
              <a:t> click </a:t>
            </a:r>
            <a:r>
              <a:rPr lang="en-US" sz="1200" b="1" baseline="0" dirty="0" smtClean="0"/>
              <a:t>Gradient  Range - Accent 5 </a:t>
            </a:r>
            <a:r>
              <a:rPr lang="en-US" sz="1200" b="0" baseline="0" dirty="0" smtClean="0"/>
              <a:t>(third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More</a:t>
            </a:r>
            <a:r>
              <a:rPr lang="en-US" sz="1200" b="0" baseline="0" dirty="0" smtClean="0"/>
              <a:t>, and then under </a:t>
            </a:r>
            <a:r>
              <a:rPr lang="en-US" sz="1200" b="1" baseline="0" dirty="0" smtClean="0"/>
              <a:t>3-D</a:t>
            </a:r>
            <a:r>
              <a:rPr lang="en-US" sz="1200" b="0" baseline="0" dirty="0" smtClean="0"/>
              <a:t> click </a:t>
            </a:r>
            <a:r>
              <a:rPr lang="en-US" sz="1200" b="1" baseline="0" dirty="0" smtClean="0"/>
              <a:t>Polished </a:t>
            </a:r>
            <a:r>
              <a:rPr lang="en-US" sz="1200" b="0" baseline="0" dirty="0" smtClean="0"/>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err="1" smtClean="0"/>
              <a:t>Tw</a:t>
            </a:r>
            <a:r>
              <a:rPr lang="en-US" sz="1200" b="1" baseline="0" dirty="0" smtClean="0"/>
              <a:t> </a:t>
            </a:r>
            <a:r>
              <a:rPr lang="en-US" sz="1200" b="1" baseline="0" dirty="0" err="1" smtClean="0"/>
              <a:t>Cen</a:t>
            </a:r>
            <a:r>
              <a:rPr lang="en-US" sz="1200" b="1" baseline="0" dirty="0" smtClean="0"/>
              <a:t> MT Condensed</a:t>
            </a:r>
            <a:r>
              <a:rPr lang="en-US" sz="1200" b="0" baseline="0" dirty="0" smtClean="0"/>
              <a:t> from the </a:t>
            </a:r>
            <a:r>
              <a:rPr lang="en-US" sz="1200" b="1" baseline="0" dirty="0" smtClean="0"/>
              <a:t>Font </a:t>
            </a:r>
            <a:r>
              <a:rPr lang="en-US" sz="1200" b="0" baseline="0" dirty="0" smtClean="0"/>
              <a:t>list, and then select </a:t>
            </a:r>
            <a:r>
              <a:rPr lang="en-US" sz="1200" b="1" baseline="0" dirty="0" smtClean="0"/>
              <a:t>24</a:t>
            </a:r>
            <a:r>
              <a:rPr lang="en-US" sz="1200" b="0" baseline="0" dirty="0" smtClean="0"/>
              <a:t> from the </a:t>
            </a:r>
            <a:r>
              <a:rPr lang="en-US" sz="1200" b="1" baseline="0" dirty="0" smtClean="0"/>
              <a:t>Font Size </a:t>
            </a:r>
            <a:r>
              <a:rPr lang="en-US" sz="1200" b="0" baseline="0" dirty="0" smtClean="0"/>
              <a:t>list.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Select the text in one of the headings. 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28</a:t>
            </a:r>
            <a:r>
              <a:rPr lang="en-US" sz="1200" b="0" baseline="0" dirty="0" smtClean="0"/>
              <a:t> from the </a:t>
            </a:r>
            <a:r>
              <a:rPr lang="en-US" sz="1200" b="1" baseline="0" dirty="0" smtClean="0"/>
              <a:t>Font Size </a:t>
            </a:r>
            <a:r>
              <a:rPr lang="en-US" sz="1200" b="0" baseline="0" dirty="0" smtClean="0"/>
              <a:t>list. Repeat this process for the text in the other headings.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Press and hold SHIFT, and then select all four of the quadrangles in the graphic. 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Middle</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3.74”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6.67”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lang="en-US" sz="1200" b="1"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lang="en-US" sz="1200" b="1"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a:t>
            </a:r>
          </a:p>
          <a:p>
            <a:pPr marL="228600" indent="-228600">
              <a:buFont typeface="+mj-lt"/>
              <a:buAutoNum type="arabicPeriod"/>
            </a:pPr>
            <a:r>
              <a:rPr lang="en-US" sz="1200" baseline="0" dirty="0" smtClean="0"/>
              <a:t>On the slide, select the graphic. O</a:t>
            </a:r>
            <a:r>
              <a:rPr lang="en-US" sz="1200" b="0" baseline="0" dirty="0" smtClean="0"/>
              <a:t>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the </a:t>
            </a:r>
            <a:r>
              <a:rPr lang="en-US" sz="1200" b="1" baseline="0" dirty="0" smtClean="0"/>
              <a:t>More</a:t>
            </a:r>
            <a:r>
              <a:rPr lang="en-US" sz="1200" baseline="0" dirty="0" smtClean="0"/>
              <a:t> arrow on the </a:t>
            </a:r>
            <a:r>
              <a:rPr lang="en-US" sz="1200" b="0" baseline="0" dirty="0" smtClean="0"/>
              <a:t>Effects Gallery </a:t>
            </a:r>
            <a:r>
              <a:rPr lang="en-US" sz="1200" baseline="0" dirty="0" smtClean="0"/>
              <a:t>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Subtle</a:t>
            </a:r>
            <a:r>
              <a:rPr lang="en-US" sz="1200" b="0" baseline="0" dirty="0" smtClean="0"/>
              <a:t>, click </a:t>
            </a:r>
            <a:r>
              <a:rPr lang="en-US" sz="1200" b="1" baseline="0" dirty="0" smtClean="0"/>
              <a:t>Expand</a:t>
            </a:r>
            <a:r>
              <a:rPr lang="en-US" sz="1200" b="0" baseline="0" dirty="0" smtClean="0"/>
              <a:t>, and then click </a:t>
            </a:r>
            <a:r>
              <a:rPr lang="en-US" sz="1200" b="1" baseline="0" dirty="0" smtClean="0"/>
              <a:t>OK</a:t>
            </a:r>
            <a:r>
              <a:rPr lang="en-US" sz="1200" baseline="0" dirty="0" smtClean="0"/>
              <a:t>. </a:t>
            </a:r>
          </a:p>
          <a:p>
            <a:pPr marL="228600" indent="-228600">
              <a:buFont typeface="+mj-lt"/>
              <a:buAutoNum type="arabicPeriod"/>
            </a:pPr>
            <a:r>
              <a:rPr lang="en-US" sz="1200" baseline="0" dirty="0" smtClean="0"/>
              <a:t>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click </a:t>
            </a:r>
            <a:r>
              <a:rPr lang="en-US" sz="1200" b="1" baseline="0" dirty="0" smtClean="0"/>
              <a:t>01.00</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then under </a:t>
            </a:r>
            <a:r>
              <a:rPr lang="en-US" sz="1200" b="1" baseline="0" dirty="0" smtClean="0"/>
              <a:t>Motion Paths</a:t>
            </a:r>
            <a:r>
              <a:rPr lang="en-US" sz="1200" baseline="0" dirty="0" smtClean="0"/>
              <a:t>, click </a:t>
            </a:r>
            <a:r>
              <a:rPr lang="en-US" sz="1200" b="1" baseline="0" dirty="0" smtClean="0"/>
              <a:t>Lines</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then click </a:t>
            </a:r>
            <a:r>
              <a:rPr lang="en-US" sz="1200" b="1" baseline="0" dirty="0" smtClean="0"/>
              <a:t>Right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right-click the motion path effect, and then click </a:t>
            </a:r>
            <a:r>
              <a:rPr lang="en-US" sz="1200" b="1" baseline="0" dirty="0" smtClean="0"/>
              <a:t>Reverse</a:t>
            </a:r>
            <a:r>
              <a:rPr lang="en-US" sz="1200" baseline="0" dirty="0" smtClean="0"/>
              <a:t> </a:t>
            </a:r>
            <a:r>
              <a:rPr lang="en-US" sz="1200" b="1" baseline="0" dirty="0" smtClean="0"/>
              <a:t>Path</a:t>
            </a:r>
            <a:r>
              <a:rPr lang="en-US" sz="1200" baseline="0" dirty="0" smtClean="0"/>
              <a:t> </a:t>
            </a:r>
            <a:r>
              <a:rPr lang="en-US" sz="1200" b="1" baseline="0" dirty="0" smtClean="0"/>
              <a:t>Direction</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both animation effects in the </a:t>
            </a:r>
            <a:r>
              <a:rPr lang="en-US" sz="1200" b="1" baseline="0" dirty="0" smtClean="0"/>
              <a:t>Custom Animation </a:t>
            </a:r>
            <a:r>
              <a:rPr lang="en-US" sz="1200" baseline="0" dirty="0" smtClean="0"/>
              <a:t>pane. 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Sequence</a:t>
            </a:r>
            <a:r>
              <a:rPr lang="en-US" sz="1200" b="0" baseline="0" dirty="0" smtClean="0"/>
              <a:t>,</a:t>
            </a:r>
            <a:r>
              <a:rPr lang="en-US" sz="1200" baseline="0" dirty="0" smtClean="0"/>
              <a:t> click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click the double arrow under each of the animation effects </a:t>
            </a:r>
            <a:r>
              <a:rPr lang="en-US" sz="1200" b="0" i="0" baseline="0" dirty="0" smtClean="0"/>
              <a:t>to expand the contents of the list of effects. </a:t>
            </a:r>
            <a:r>
              <a:rPr lang="en-US" sz="1200" baseline="0" dirty="0" smtClean="0"/>
              <a:t>Press and hold CTRL, and then select the first, second, third, and fourth animation effects (expand effects) in the </a:t>
            </a:r>
            <a:r>
              <a:rPr lang="en-US" sz="1200" b="1" baseline="0" dirty="0" smtClean="0"/>
              <a:t>Custom Animation </a:t>
            </a:r>
            <a:r>
              <a:rPr lang="en-US" sz="1200" baseline="0" dirty="0" smtClean="0"/>
              <a:t>pane. In the </a:t>
            </a:r>
            <a:r>
              <a:rPr lang="en-US" sz="1200" b="1" baseline="0" dirty="0" smtClean="0"/>
              <a:t>Timing</a:t>
            </a:r>
            <a:r>
              <a:rPr lang="en-US" sz="1200" baseline="0" dirty="0" smtClean="0"/>
              <a:t> group,</a:t>
            </a:r>
            <a:r>
              <a:rPr lang="en-US" sz="1200" b="0" baseline="0" dirty="0" smtClean="0"/>
              <a:t> in the </a:t>
            </a:r>
            <a:r>
              <a:rPr lang="en-US" sz="1200" b="1" baseline="0" dirty="0" smtClean="0"/>
              <a:t>Start </a:t>
            </a:r>
            <a:r>
              <a:rPr lang="en-US" sz="1200" baseline="0" dirty="0" smtClean="0"/>
              <a:t>list, select </a:t>
            </a:r>
            <a:r>
              <a:rPr lang="en-US" sz="1200" b="1" baseline="0" dirty="0" smtClean="0"/>
              <a:t>After Previous</a:t>
            </a:r>
            <a:r>
              <a:rPr lang="en-US" sz="1200" baseline="0" dirty="0" smtClean="0"/>
              <a:t>.</a:t>
            </a:r>
          </a:p>
          <a:p>
            <a:pPr marL="228600" indent="-228600">
              <a:buFont typeface="+mj-lt"/>
              <a:buAutoNum type="arabicPeriod"/>
            </a:pPr>
            <a:r>
              <a:rPr lang="en-US" sz="1200" baseline="0" dirty="0" smtClean="0"/>
              <a:t>Press and hold CTRL, select the fifth, sixth, seventh, and eighth animation effects (right motion paths) in the </a:t>
            </a:r>
            <a:r>
              <a:rPr lang="en-US" sz="1200" b="1" baseline="0" dirty="0" smtClean="0"/>
              <a:t>Animation Pane</a:t>
            </a:r>
            <a:r>
              <a:rPr lang="en-US" sz="1200" baseline="0" dirty="0" smtClean="0"/>
              <a:t>, and then in the </a:t>
            </a:r>
            <a:r>
              <a:rPr lang="en-US" sz="1200" b="1" baseline="0" dirty="0" smtClean="0"/>
              <a:t>Timing</a:t>
            </a:r>
            <a:r>
              <a:rPr lang="en-US" sz="1200" baseline="0" dirty="0" smtClean="0"/>
              <a:t> group, do the following: </a:t>
            </a:r>
          </a:p>
          <a:p>
            <a:pPr marL="685800" lvl="1" indent="-228600">
              <a:buFont typeface="Arial" pitchFamily="34" charset="0"/>
              <a:buChar char="•"/>
            </a:pPr>
            <a:r>
              <a:rPr lang="en-US" sz="1200" b="0" baseline="0" dirty="0" smtClean="0"/>
              <a:t>In the </a:t>
            </a:r>
            <a:r>
              <a:rPr lang="en-US" sz="1200" b="1" baseline="0" dirty="0" smtClean="0"/>
              <a:t>Start </a:t>
            </a:r>
            <a:r>
              <a:rPr lang="en-US" sz="1200" baseline="0" dirty="0" smtClean="0"/>
              <a:t>list, click </a:t>
            </a:r>
            <a:r>
              <a:rPr lang="en-US" sz="1200" b="1" baseline="0" dirty="0" smtClean="0"/>
              <a:t>With Previous</a:t>
            </a:r>
            <a:r>
              <a:rPr lang="en-US" sz="1200" b="0" baseline="0" dirty="0" smtClean="0"/>
              <a:t>.</a:t>
            </a:r>
          </a:p>
          <a:p>
            <a:pPr marL="685800" lvl="1" indent="-228600">
              <a:buFont typeface="Arial" pitchFamily="34" charset="0"/>
              <a:buChar char="•"/>
            </a:pPr>
            <a:r>
              <a:rPr lang="en-US" sz="1200" baseline="0" dirty="0" smtClean="0"/>
              <a:t>I</a:t>
            </a:r>
            <a:r>
              <a:rPr lang="en-US" sz="1200" b="0" baseline="0" dirty="0" smtClean="0"/>
              <a:t>n the </a:t>
            </a:r>
            <a:r>
              <a:rPr lang="en-US" sz="1200" b="1" baseline="0" dirty="0" smtClean="0"/>
              <a:t>Duration</a:t>
            </a:r>
            <a:r>
              <a:rPr lang="en-US" sz="1200" b="0" baseline="0" dirty="0" smtClean="0"/>
              <a:t> list, click </a:t>
            </a:r>
            <a:r>
              <a:rPr lang="en-US" sz="1200" b="1" baseline="0" dirty="0" smtClean="0"/>
              <a:t>01.00</a:t>
            </a:r>
            <a:r>
              <a:rPr lang="en-US" sz="1200" b="0" baseline="0" dirty="0" smtClean="0"/>
              <a:t>.</a:t>
            </a:r>
          </a:p>
          <a:p>
            <a:pPr marL="228600" indent="-228600">
              <a:buFont typeface="+mj-lt"/>
              <a:buAutoNum type="arabicPeriod" startAt="9"/>
            </a:pPr>
            <a:r>
              <a:rPr lang="en-US" sz="1200" i="0" baseline="0" dirty="0" smtClean="0"/>
              <a:t>Also in the </a:t>
            </a:r>
            <a:r>
              <a:rPr lang="en-US" sz="1200" b="1" i="0" baseline="0" dirty="0" smtClean="0"/>
              <a:t>Custom Animation </a:t>
            </a:r>
            <a:r>
              <a:rPr lang="en-US" sz="1200" i="0" baseline="0" dirty="0" smtClean="0"/>
              <a:t>pane, do the following to reorder the list of effects:</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smtClean="0"/>
              <a:t>Drag the fifth animation effect </a:t>
            </a:r>
            <a:r>
              <a:rPr lang="en-US" sz="1200" i="0" baseline="0" dirty="0" smtClean="0"/>
              <a:t>(first right motion path) </a:t>
            </a:r>
            <a:r>
              <a:rPr lang="en-US" sz="1200" baseline="0" dirty="0" smtClean="0"/>
              <a:t>until it is second in the list of effects.</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smtClean="0"/>
              <a:t>Drag the sixth animation effect </a:t>
            </a:r>
            <a:r>
              <a:rPr lang="en-US" sz="1200" i="0" baseline="0" dirty="0" smtClean="0"/>
              <a:t>(second right motion path) </a:t>
            </a:r>
            <a:r>
              <a:rPr lang="en-US" sz="1200" baseline="0" dirty="0" smtClean="0"/>
              <a:t>until it is fourth in the list of effects.</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smtClean="0"/>
              <a:t>Drag the seventh animation effect </a:t>
            </a:r>
            <a:r>
              <a:rPr lang="en-US" sz="1200" i="0" baseline="0" dirty="0" smtClean="0"/>
              <a:t>(third right motion path) </a:t>
            </a:r>
            <a:r>
              <a:rPr lang="en-US" sz="1200" baseline="0" dirty="0" smtClean="0"/>
              <a:t>until it is sixth in the list of effects.</a:t>
            </a:r>
          </a:p>
          <a:p>
            <a:pPr marL="0" marR="0" indent="0" algn="l" defTabSz="914400" rtl="0" eaLnBrk="1" fontAlgn="auto" latinLnBrk="0" hangingPunct="1">
              <a:lnSpc>
                <a:spcPct val="90000"/>
              </a:lnSpc>
              <a:spcBef>
                <a:spcPts val="0"/>
              </a:spcBef>
              <a:spcAft>
                <a:spcPts val="600"/>
              </a:spcAft>
              <a:buClrTx/>
              <a:buSzTx/>
              <a:buFontTx/>
              <a:buNone/>
              <a:tabLst/>
              <a:defRPr/>
            </a:pPr>
            <a:endParaRPr lang="en-US" sz="1200" baseline="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From Top Right Corner </a:t>
            </a:r>
            <a:r>
              <a:rPr lang="en-US" sz="1200" b="0" kern="1200" dirty="0" smtClean="0">
                <a:solidFill>
                  <a:schemeClr val="tx1"/>
                </a:solidFill>
                <a:latin typeface="+mn-lt"/>
                <a:ea typeface="+mn-ea"/>
                <a:cs typeface="+mn-cs"/>
              </a:rPr>
              <a:t>(fourth</a:t>
            </a:r>
            <a:r>
              <a:rPr lang="en-US" sz="1200" b="0" kern="1200" baseline="0" dirty="0" smtClean="0">
                <a:solidFill>
                  <a:schemeClr val="tx1"/>
                </a:solidFill>
                <a:latin typeface="+mn-lt"/>
                <a:ea typeface="+mn-ea"/>
                <a:cs typeface="+mn-cs"/>
              </a:rPr>
              <a:t> option from </a:t>
            </a:r>
            <a:r>
              <a:rPr lang="en-US" sz="1200" b="0" kern="1200" baseline="0" smtClean="0">
                <a:solidFill>
                  <a:schemeClr val="tx1"/>
                </a:solidFill>
                <a:latin typeface="+mn-lt"/>
                <a:ea typeface="+mn-ea"/>
                <a:cs typeface="+mn-cs"/>
              </a:rPr>
              <a:t>the left)</a:t>
            </a:r>
            <a:r>
              <a:rPr lang="en-US" sz="1200" b="1" kern="1200" baseline="0" dirty="0" smtClean="0">
                <a:solidFill>
                  <a:schemeClr val="tx1"/>
                </a:solidFill>
                <a:latin typeface="+mn-lt"/>
                <a:ea typeface="+mn-ea"/>
                <a:cs typeface="+mn-cs"/>
              </a:rPr>
              <a:t> </a:t>
            </a:r>
            <a:r>
              <a:rPr lang="en-US" sz="1200" kern="1200" smtClean="0">
                <a:solidFill>
                  <a:schemeClr val="tx1"/>
                </a:solidFill>
                <a:latin typeface="+mn-lt"/>
                <a:ea typeface="+mn-ea"/>
                <a:cs typeface="+mn-cs"/>
              </a:rPr>
              <a:t>in </a:t>
            </a:r>
            <a:r>
              <a:rPr lang="en-US" sz="1200" kern="1200" dirty="0" smtClean="0">
                <a:solidFill>
                  <a:schemeClr val="tx1"/>
                </a:solidFill>
                <a:latin typeface="+mn-lt"/>
                <a:ea typeface="+mn-ea"/>
                <a:cs typeface="+mn-cs"/>
              </a:rPr>
              <a:t>the drop-down list.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 slider,</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on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 the</a:t>
            </a:r>
            <a:r>
              <a:rPr lang="en-US" sz="1200" b="0" kern="1200" baseline="0" dirty="0" smtClean="0">
                <a:solidFill>
                  <a:schemeClr val="tx1"/>
                </a:solidFill>
                <a:latin typeface="+mn-lt"/>
                <a:ea typeface="+mn-ea"/>
                <a:cs typeface="+mn-cs"/>
              </a:rPr>
              <a:t>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baseline="0" dirty="0" smtClean="0"/>
          </a:p>
          <a:p>
            <a:endParaRPr lang="en-US" dirty="0" smtClean="0"/>
          </a:p>
        </p:txBody>
      </p:sp>
      <p:sp>
        <p:nvSpPr>
          <p:cNvPr id="5" name="Slide Image Placeholder 4"/>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3018606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Custom</a:t>
            </a:r>
            <a:r>
              <a:rPr lang="en-US" sz="1400" b="1" baseline="0" dirty="0" smtClean="0"/>
              <a:t> a</a:t>
            </a:r>
            <a:r>
              <a:rPr lang="en-US" sz="1400" b="1" dirty="0" smtClean="0"/>
              <a:t>nimation effects: object spins on end</a:t>
            </a:r>
          </a:p>
          <a:p>
            <a:r>
              <a:rPr lang="en-US" sz="1400" dirty="0" smtClean="0"/>
              <a:t>(Advanced)</a:t>
            </a:r>
            <a:endParaRPr lang="en-US" sz="1400" baseline="0" dirty="0" smtClean="0">
              <a:latin typeface="+mn-lt"/>
            </a:endParaRPr>
          </a:p>
          <a:p>
            <a:endParaRPr lang="en-US" sz="1200" baseline="0" dirty="0" smtClean="0">
              <a:latin typeface="+mn-lt"/>
            </a:endParaRPr>
          </a:p>
          <a:p>
            <a:endParaRPr lang="en-US" sz="1200" baseline="0" dirty="0" smtClean="0">
              <a:latin typeface="+mn-lt"/>
            </a:endParaRPr>
          </a:p>
          <a:p>
            <a:r>
              <a:rPr lang="en-US" sz="1200" b="0" baseline="0" dirty="0" smtClean="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 the </a:t>
            </a:r>
            <a:r>
              <a:rPr lang="en-US" sz="1200" b="1" i="0" dirty="0" smtClean="0">
                <a:latin typeface="+mn-lt"/>
              </a:rPr>
              <a:t>Home</a:t>
            </a:r>
            <a:r>
              <a:rPr lang="en-US" sz="1200" i="0" dirty="0" smtClean="0">
                <a:latin typeface="+mn-lt"/>
              </a:rPr>
              <a:t> tab, in the</a:t>
            </a:r>
            <a:r>
              <a:rPr lang="en-US" sz="1200" i="0" baseline="0" dirty="0" smtClean="0">
                <a:latin typeface="+mn-lt"/>
              </a:rPr>
              <a:t> </a:t>
            </a:r>
            <a:r>
              <a:rPr lang="en-US" sz="1200" b="1" i="0" baseline="0" dirty="0" smtClean="0">
                <a:latin typeface="+mn-lt"/>
              </a:rPr>
              <a:t>Slides</a:t>
            </a:r>
            <a:r>
              <a:rPr lang="en-US" sz="1200" i="0" baseline="0" dirty="0" smtClean="0">
                <a:latin typeface="+mn-lt"/>
              </a:rPr>
              <a:t> group, click </a:t>
            </a:r>
            <a:r>
              <a:rPr lang="en-US" sz="1200" b="1" i="0" baseline="0" dirty="0" smtClean="0">
                <a:latin typeface="+mn-lt"/>
              </a:rPr>
              <a:t>Layout</a:t>
            </a:r>
            <a:r>
              <a:rPr lang="en-US" sz="1200" i="0" baseline="0" dirty="0" smtClean="0">
                <a:latin typeface="+mn-lt"/>
              </a:rPr>
              <a:t>, and then click </a:t>
            </a:r>
            <a:r>
              <a:rPr lang="en-US" sz="1200" b="1" i="0" baseline="0" dirty="0" smtClean="0">
                <a:latin typeface="+mn-lt"/>
              </a:rPr>
              <a:t>Blank</a:t>
            </a:r>
            <a:r>
              <a:rPr lang="en-US" sz="1200" i="0" baseline="0" dirty="0" smtClean="0">
                <a:latin typeface="+mn-lt"/>
              </a:rPr>
              <a:t>.</a:t>
            </a:r>
            <a:endParaRPr lang="en-US" sz="1200" i="0" dirty="0" smtClean="0">
              <a:latin typeface="+mn-lt"/>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and then select </a:t>
            </a:r>
            <a:r>
              <a:rPr lang="en-US" sz="1200" b="1" kern="1200" dirty="0" smtClean="0">
                <a:solidFill>
                  <a:schemeClr val="tx1"/>
                </a:solidFill>
                <a:latin typeface="+mn-lt"/>
                <a:ea typeface="+mn-ea"/>
                <a:cs typeface="+mn-cs"/>
              </a:rPr>
              <a:t>Solid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p>
          <a:p>
            <a:pPr marL="0" lvl="0" indent="0">
              <a:buFontTx/>
              <a:buNone/>
            </a:pPr>
            <a:endParaRPr lang="en-US" sz="1200" b="0" kern="1200" dirty="0" smtClean="0">
              <a:solidFill>
                <a:schemeClr val="tx1"/>
              </a:solidFill>
              <a:latin typeface="+mn-lt"/>
              <a:ea typeface="+mn-ea"/>
              <a:cs typeface="+mn-cs"/>
            </a:endParaRPr>
          </a:p>
          <a:p>
            <a:pPr marL="0" lvl="0" indent="0">
              <a:buFontTx/>
              <a:buNone/>
            </a:pPr>
            <a:endParaRPr lang="en-US" sz="1200" dirty="0" smtClean="0">
              <a:latin typeface="+mn-lt"/>
            </a:endParaRPr>
          </a:p>
          <a:p>
            <a:r>
              <a:rPr lang="en-US" sz="1200" baseline="0" dirty="0" smtClean="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Drawing</a:t>
            </a:r>
            <a:r>
              <a:rPr lang="en-US" sz="1200" i="0" baseline="0" dirty="0" smtClean="0">
                <a:latin typeface="+mn-lt"/>
              </a:rPr>
              <a:t> group, click </a:t>
            </a:r>
            <a:r>
              <a:rPr lang="en-US" sz="1200" b="1" i="0" baseline="0" dirty="0" smtClean="0">
                <a:latin typeface="+mn-lt"/>
              </a:rPr>
              <a:t>Shapes</a:t>
            </a:r>
            <a:r>
              <a:rPr lang="en-US" sz="1200" i="0" baseline="0" dirty="0" smtClean="0">
                <a:latin typeface="+mn-lt"/>
              </a:rPr>
              <a:t>, and then under </a:t>
            </a:r>
            <a:r>
              <a:rPr lang="en-US" sz="1200" b="1" i="0" baseline="0" dirty="0" smtClean="0">
                <a:latin typeface="+mn-lt"/>
              </a:rPr>
              <a:t>Rectangles</a:t>
            </a:r>
            <a:r>
              <a:rPr lang="en-US" sz="1200" i="0" baseline="0" dirty="0" smtClean="0">
                <a:latin typeface="+mn-lt"/>
              </a:rPr>
              <a:t> click </a:t>
            </a:r>
            <a:r>
              <a:rPr lang="en-US" sz="1200" b="1" baseline="0" dirty="0" smtClean="0">
                <a:latin typeface="+mn-lt"/>
              </a:rPr>
              <a:t>Rounded Rectangle </a:t>
            </a:r>
            <a:r>
              <a:rPr lang="en-US" sz="1200" b="0" i="0" baseline="0" dirty="0" smtClean="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rectangle. Drag the </a:t>
            </a:r>
            <a:r>
              <a:rPr lang="en-US" sz="1200" b="0" baseline="0" dirty="0" smtClean="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rounded rectangle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0.25”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a:t>
            </a:r>
            <a:r>
              <a:rPr lang="en-US" sz="1200" b="0" i="0" baseline="0" dirty="0" smtClean="0">
                <a:latin typeface="+mn-lt"/>
              </a:rPr>
              <a:t> group, click the </a:t>
            </a:r>
            <a:r>
              <a:rPr lang="en-US" sz="1200" b="1" i="0" baseline="0" dirty="0" smtClean="0">
                <a:latin typeface="+mn-lt"/>
              </a:rPr>
              <a:t>Format Shape</a:t>
            </a:r>
            <a:r>
              <a:rPr lang="en-US" sz="1200" b="0" i="0" baseline="0" dirty="0" smtClean="0">
                <a:latin typeface="+mn-lt"/>
              </a:rPr>
              <a:t> 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 </a:t>
            </a:r>
            <a:r>
              <a:rPr lang="en-US" sz="1200" b="0" i="0" baseline="0" dirty="0" smtClean="0">
                <a:latin typeface="+mn-lt"/>
              </a:rPr>
              <a:t>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 </a:t>
            </a:r>
            <a:r>
              <a:rPr lang="en-US" sz="1200" b="0" i="0" baseline="0" dirty="0" smtClean="0">
                <a:latin typeface="+mn-lt"/>
              </a:rPr>
              <a:t>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a:t>
            </a:r>
            <a:r>
              <a:rPr lang="en-US" sz="1200" b="1" i="0" baseline="0" dirty="0" smtClean="0">
                <a:latin typeface="+mn-lt"/>
              </a:rPr>
              <a:t> 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select </a:t>
            </a:r>
            <a:r>
              <a:rPr lang="en-US" sz="1200" b="1" i="0" baseline="0" dirty="0" smtClean="0">
                <a:latin typeface="+mn-lt"/>
              </a:rPr>
              <a:t>Offset Bottom</a:t>
            </a:r>
            <a:r>
              <a:rPr lang="en-US" sz="1200" b="0" i="0" baseline="0" dirty="0" smtClean="0">
                <a:latin typeface="+mn-lt"/>
              </a:rPr>
              <a:t> (first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 </a:t>
            </a:r>
            <a:r>
              <a:rPr lang="en-US" sz="1200" b="0" i="0" baseline="0" dirty="0" smtClean="0">
                <a:latin typeface="+mn-lt"/>
              </a:rPr>
              <a:t>in the left pane. In the </a:t>
            </a:r>
            <a:r>
              <a:rPr lang="en-US" sz="1200" b="1" i="0" baseline="0" dirty="0" smtClean="0">
                <a:latin typeface="+mn-lt"/>
              </a:rPr>
              <a:t>3-D Format</a:t>
            </a:r>
            <a:r>
              <a:rPr lang="en-US" sz="1200" b="0" i="0" baseline="0" dirty="0" smtClean="0">
                <a:latin typeface="+mn-lt"/>
              </a:rPr>
              <a:t> 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Circle</a:t>
            </a:r>
            <a:r>
              <a:rPr lang="en-US" sz="1200" b="0" i="0" baseline="0" dirty="0" smtClean="0">
                <a:latin typeface="+mn-lt"/>
              </a:rPr>
              <a:t> (first row, first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Surface</a:t>
            </a:r>
            <a:r>
              <a:rPr lang="en-US" sz="1200" b="0" kern="1200" dirty="0" smtClean="0">
                <a:solidFill>
                  <a:schemeClr val="tx1"/>
                </a:solidFill>
                <a:latin typeface="+mn-lt"/>
                <a:ea typeface="+mn-ea"/>
                <a:cs typeface="+mn-cs"/>
              </a:rPr>
              <a:t>, </a:t>
            </a:r>
            <a:r>
              <a:rPr lang="en-US" sz="1200" b="0" i="0" baseline="0" dirty="0" smtClean="0">
                <a:latin typeface="+mn-lt"/>
              </a:rPr>
              <a:t>click the button next to </a:t>
            </a:r>
            <a:r>
              <a:rPr lang="en-US" sz="1200" b="1" kern="1200" dirty="0" smtClean="0">
                <a:solidFill>
                  <a:schemeClr val="tx1"/>
                </a:solidFill>
                <a:latin typeface="+mn-lt"/>
                <a:ea typeface="+mn-ea"/>
                <a:cs typeface="+mn-cs"/>
              </a:rPr>
              <a:t>Material</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Standard</a:t>
            </a:r>
            <a:r>
              <a:rPr lang="en-US" sz="1200" b="0" kern="1200" baseline="0" dirty="0" smtClean="0">
                <a:solidFill>
                  <a:schemeClr val="tx1"/>
                </a:solidFill>
                <a:latin typeface="+mn-lt"/>
                <a:ea typeface="+mn-ea"/>
                <a:cs typeface="+mn-cs"/>
              </a:rPr>
              <a:t> click</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Matte</a:t>
            </a:r>
            <a:r>
              <a:rPr lang="en-US" sz="1200" b="0" kern="1200" dirty="0" smtClean="0">
                <a:solidFill>
                  <a:schemeClr val="tx1"/>
                </a:solidFill>
                <a:latin typeface="+mn-lt"/>
                <a:ea typeface="+mn-ea"/>
                <a:cs typeface="+mn-cs"/>
              </a:rPr>
              <a:t> (first row, first option from the left).</a:t>
            </a:r>
            <a:r>
              <a:rPr lang="en-US" sz="1200" b="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C</a:t>
            </a:r>
            <a:r>
              <a:rPr lang="en-US" sz="1200" b="0" i="0" baseline="0" dirty="0" smtClean="0">
                <a:latin typeface="+mn-lt"/>
              </a:rPr>
              <a:t>lick the button next to </a:t>
            </a:r>
            <a:r>
              <a:rPr lang="en-US" sz="1200" b="1" kern="1200" baseline="0" dirty="0" smtClean="0">
                <a:solidFill>
                  <a:schemeClr val="tx1"/>
                </a:solidFill>
                <a:latin typeface="+mn-lt"/>
                <a:ea typeface="+mn-ea"/>
                <a:cs typeface="+mn-cs"/>
              </a:rPr>
              <a:t>Lighting</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Neutral</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Soft</a:t>
            </a:r>
            <a:r>
              <a:rPr lang="en-US" sz="1200" b="0" kern="1200" baseline="0" dirty="0" smtClean="0">
                <a:solidFill>
                  <a:schemeClr val="tx1"/>
                </a:solidFill>
                <a:latin typeface="+mn-lt"/>
                <a:ea typeface="+mn-ea"/>
                <a:cs typeface="+mn-cs"/>
              </a:rPr>
              <a:t> (first row, third option from the left).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rounded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a:t>
            </a:r>
            <a:r>
              <a:rPr lang="en-US" sz="1200" b="0" i="0" baseline="0" dirty="0" smtClean="0">
                <a:latin typeface="+mn-lt"/>
              </a:rPr>
              <a:t> 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Fill</a:t>
            </a:r>
            <a:r>
              <a:rPr lang="en-US" sz="1200" b="0" i="0" baseline="0" dirty="0" smtClean="0">
                <a:latin typeface="+mn-lt"/>
              </a:rPr>
              <a:t>, and then click </a:t>
            </a:r>
            <a:r>
              <a:rPr lang="en-US" sz="1200" b="1" i="0" baseline="0" dirty="0" smtClean="0">
                <a:latin typeface="+mn-lt"/>
              </a:rPr>
              <a:t>No Fill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Outline</a:t>
            </a:r>
            <a:r>
              <a:rPr lang="en-US" sz="1200" b="0" i="0" baseline="0" dirty="0" smtClean="0">
                <a:latin typeface="+mn-lt"/>
              </a:rPr>
              <a:t>, 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rectangle above the first rectangle until the lower edge overlays the top edge of the first rectangle.</a:t>
            </a:r>
            <a:r>
              <a:rPr lang="en-US" sz="1200" b="0" dirty="0" smtClean="0">
                <a:latin typeface="+mn-lt"/>
              </a:rPr>
              <a:t> (</a:t>
            </a:r>
            <a:r>
              <a:rPr lang="en-US" sz="1200" b="1" dirty="0" smtClean="0">
                <a:latin typeface="+mn-lt"/>
              </a:rPr>
              <a:t>Note: </a:t>
            </a:r>
            <a:r>
              <a:rPr lang="en-US" sz="1200" baseline="0" dirty="0" smtClean="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Press and hold CTRL, and then select both rectangles.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Selected Objects</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Group</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dashed arc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Arc</a:t>
            </a:r>
            <a:r>
              <a:rPr lang="en-US" sz="1200" b="0" i="0" baseline="0" dirty="0" smtClean="0">
                <a:latin typeface="+mn-lt"/>
              </a:rPr>
              <a:t> (third row, 12</a:t>
            </a:r>
            <a:r>
              <a:rPr lang="en-US" sz="1200" b="0" i="0" baseline="30000" dirty="0" smtClean="0">
                <a:latin typeface="+mn-lt"/>
              </a:rPr>
              <a:t>th</a:t>
            </a:r>
            <a:r>
              <a:rPr lang="en-US" sz="1200" b="0" i="0" baseline="0" dirty="0" smtClean="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Point to </a:t>
            </a:r>
            <a:r>
              <a:rPr lang="en-US" sz="1200" b="1" i="0" baseline="0" dirty="0" smtClean="0">
                <a:latin typeface="+mn-lt"/>
              </a:rPr>
              <a:t>Dashes</a:t>
            </a:r>
            <a:r>
              <a:rPr lang="en-US" sz="1200" b="0" i="0" baseline="0" dirty="0" smtClean="0">
                <a:latin typeface="+mn-lt"/>
              </a:rPr>
              <a:t>, and then click </a:t>
            </a:r>
            <a:r>
              <a:rPr lang="en-US" sz="1200" b="1" i="0" baseline="0" dirty="0" smtClean="0">
                <a:latin typeface="+mn-lt"/>
              </a:rPr>
              <a:t>Dash </a:t>
            </a:r>
            <a:r>
              <a:rPr lang="en-US" sz="1200" b="0" i="0" baseline="0" dirty="0" smtClean="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half circle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arc.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 </a:t>
            </a:r>
            <a:r>
              <a:rPr lang="en-US" sz="1200" b="0" i="0" baseline="0" dirty="0" smtClean="0">
                <a:latin typeface="+mn-lt"/>
              </a:rPr>
              <a:t>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second arc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Fill</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 </a:t>
            </a:r>
            <a:r>
              <a:rPr lang="en-US" sz="1200" b="0" i="0" baseline="0" dirty="0" smtClean="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Shape Effects</a:t>
            </a:r>
            <a:r>
              <a:rPr lang="en-US" sz="1200" b="0" i="0" baseline="0" dirty="0" smtClean="0">
                <a:latin typeface="+mn-lt"/>
              </a:rPr>
              <a:t>, point to </a:t>
            </a:r>
            <a:r>
              <a:rPr lang="en-US" sz="1200" b="1" i="0" baseline="0" dirty="0" smtClean="0">
                <a:latin typeface="+mn-lt"/>
              </a:rPr>
              <a:t>Shadow</a:t>
            </a:r>
            <a:r>
              <a:rPr lang="en-US" sz="1200" b="0" i="0" baseline="0" dirty="0" smtClean="0">
                <a:latin typeface="+mn-lt"/>
              </a:rPr>
              <a:t>, and then click </a:t>
            </a:r>
            <a:r>
              <a:rPr lang="en-US" sz="1200" b="1" i="0" baseline="0" dirty="0" smtClean="0">
                <a:latin typeface="+mn-lt"/>
              </a:rPr>
              <a:t>Shadow</a:t>
            </a:r>
            <a:r>
              <a:rPr lang="en-US" sz="1200" b="0" i="0" baseline="0" dirty="0" smtClean="0">
                <a:latin typeface="+mn-lt"/>
              </a:rPr>
              <a:t> </a:t>
            </a:r>
            <a:r>
              <a:rPr lang="en-US" sz="1200" b="1" i="0" baseline="0" dirty="0" smtClean="0">
                <a:latin typeface="+mn-lt"/>
              </a:rPr>
              <a:t>Options</a:t>
            </a:r>
            <a:r>
              <a:rPr lang="en-US" sz="1200" b="0" i="0" baseline="0" dirty="0" smtClean="0">
                <a:latin typeface="+mn-lt"/>
              </a:rPr>
              <a:t>.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a:t>
            </a:r>
            <a:r>
              <a:rPr lang="en-US" sz="1200" b="0" i="0" baseline="0" dirty="0" smtClean="0">
                <a:latin typeface="+mn-lt"/>
              </a:rPr>
              <a:t> 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Inner</a:t>
            </a:r>
            <a:r>
              <a:rPr lang="en-US" sz="1200" b="0" i="0" baseline="0" dirty="0" smtClean="0">
                <a:latin typeface="+mn-lt"/>
              </a:rPr>
              <a:t> click </a:t>
            </a:r>
            <a:r>
              <a:rPr lang="en-US" sz="1200" b="1" i="0" baseline="0" dirty="0" smtClean="0">
                <a:latin typeface="+mn-lt"/>
              </a:rPr>
              <a:t>Inside Right </a:t>
            </a:r>
            <a:r>
              <a:rPr lang="en-US" sz="1200" b="0" i="0" baseline="0" dirty="0" smtClean="0">
                <a:latin typeface="+mn-lt"/>
              </a:rPr>
              <a:t>(second row, third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86%</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24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second arc until the yellow diamond adjustment handles are on the left edge of the slide.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to Slide</a:t>
            </a:r>
            <a:r>
              <a:rPr lang="en-US" sz="1200" b="0" i="1" baseline="0" dirty="0" smtClean="0">
                <a:latin typeface="+mn-lt"/>
              </a:rPr>
              <a:t>. </a:t>
            </a: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Middle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Send to Back</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button shapes on this slide, do the following:</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Oval </a:t>
            </a:r>
            <a:r>
              <a:rPr lang="en-US" sz="1200" b="0" i="0" baseline="0" dirty="0" smtClean="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More</a:t>
            </a:r>
            <a:r>
              <a:rPr lang="en-US" sz="1200" b="0" i="0" baseline="0" dirty="0" smtClean="0">
                <a:latin typeface="+mn-lt"/>
              </a:rPr>
              <a:t>, and then click </a:t>
            </a:r>
            <a:r>
              <a:rPr lang="en-US" sz="1200" b="1" i="0" baseline="0" dirty="0" smtClean="0">
                <a:latin typeface="+mn-lt"/>
              </a:rPr>
              <a:t>Light 1 Outline, Colored Fill – Dark 1</a:t>
            </a:r>
            <a:r>
              <a:rPr lang="en-US" sz="1200" b="0" i="0" baseline="0" dirty="0" smtClean="0">
                <a:latin typeface="+mn-lt"/>
              </a:rPr>
              <a:t> (third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 </a:t>
            </a:r>
            <a:r>
              <a:rPr lang="en-US" sz="1200" b="0" i="0" baseline="0" dirty="0" smtClean="0">
                <a:latin typeface="+mn-lt"/>
              </a:rPr>
              <a:t>group, click the </a:t>
            </a:r>
            <a:r>
              <a:rPr lang="en-US" sz="1200" b="1" i="0" baseline="0" dirty="0" smtClean="0">
                <a:latin typeface="+mn-lt"/>
              </a:rPr>
              <a:t>Format Shape </a:t>
            </a:r>
            <a:r>
              <a:rPr lang="en-US" sz="1200" b="0" i="0" baseline="0" dirty="0" smtClean="0">
                <a:latin typeface="+mn-lt"/>
              </a:rPr>
              <a:t>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a:t>
            </a:r>
            <a:r>
              <a:rPr lang="en-US" sz="1200" b="0" i="0" baseline="0" dirty="0" smtClean="0">
                <a:latin typeface="+mn-lt"/>
              </a:rPr>
              <a:t> 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 </a:t>
            </a:r>
            <a:r>
              <a:rPr lang="en-US" sz="1200" b="0" i="0" baseline="0" dirty="0" smtClean="0">
                <a:latin typeface="+mn-lt"/>
              </a:rPr>
              <a:t>click </a:t>
            </a:r>
            <a:r>
              <a:rPr lang="en-US" sz="1200" b="1" i="0" baseline="0" dirty="0" smtClean="0">
                <a:latin typeface="+mn-lt"/>
              </a:rPr>
              <a:t>Olive Green, Accent 3, Lighter 80</a:t>
            </a:r>
            <a:r>
              <a:rPr lang="en-US" sz="1200" b="1" i="0" baseline="0" dirty="0" smtClean="0">
                <a:latin typeface="+mn-lt"/>
                <a:ea typeface="Verdana"/>
                <a:cs typeface="Verdana"/>
              </a:rPr>
              <a:t>°</a:t>
            </a:r>
            <a:r>
              <a:rPr lang="en-US" sz="1200" b="1" i="0" baseline="0" dirty="0" smtClean="0">
                <a:latin typeface="+mn-lt"/>
              </a:rPr>
              <a:t> </a:t>
            </a:r>
            <a:r>
              <a:rPr lang="en-US" sz="1200" b="0" i="0" baseline="0" dirty="0" smtClean="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a:t>
            </a:r>
            <a:r>
              <a:rPr lang="en-US" sz="1200" b="0" i="0" baseline="0" dirty="0" smtClean="0">
                <a:latin typeface="+mn-lt"/>
              </a:rPr>
              <a:t> 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click </a:t>
            </a:r>
            <a:r>
              <a:rPr lang="en-US" sz="1200" b="1" i="0" baseline="0" dirty="0" smtClean="0">
                <a:latin typeface="+mn-lt"/>
              </a:rPr>
              <a:t>Offset Bottom </a:t>
            </a:r>
            <a:r>
              <a:rPr lang="en-US" sz="1200" b="0" i="0" baseline="0" dirty="0" smtClean="0">
                <a:latin typeface="+mn-lt"/>
              </a:rPr>
              <a:t>(first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a:t>
            </a:r>
            <a:r>
              <a:rPr lang="en-US" sz="1200" b="0" i="0" baseline="0" dirty="0" smtClean="0">
                <a:latin typeface="+mn-lt"/>
              </a:rPr>
              <a:t> in the left pane, and then do the following in the </a:t>
            </a:r>
            <a:r>
              <a:rPr lang="en-US" sz="1200" b="1" i="0" baseline="0" dirty="0" smtClean="0">
                <a:latin typeface="+mn-lt"/>
              </a:rPr>
              <a:t>3-D Format </a:t>
            </a:r>
            <a:r>
              <a:rPr lang="en-US" sz="1200" b="0" i="0" baseline="0" dirty="0" smtClean="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Art Deco</a:t>
            </a:r>
            <a:r>
              <a:rPr lang="en-US" sz="1200" b="0" i="0" baseline="0" dirty="0" smtClean="0">
                <a:latin typeface="+mn-lt"/>
              </a:rPr>
              <a:t> (third row, fourth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Contour</a:t>
            </a:r>
            <a:r>
              <a:rPr lang="en-US" sz="1200" b="0" kern="1200" baseline="0" dirty="0" smtClean="0">
                <a:solidFill>
                  <a:schemeClr val="tx1"/>
                </a:solidFill>
                <a:latin typeface="+mn-lt"/>
                <a:ea typeface="+mn-ea"/>
                <a:cs typeface="+mn-cs"/>
              </a:rPr>
              <a:t>, click the button next to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a:t>
            </a:r>
            <a:r>
              <a:rPr lang="en-US" sz="1200" b="0" kern="1200" baseline="0" dirty="0" smtClean="0">
                <a:solidFill>
                  <a:schemeClr val="tx1"/>
                </a:solidFill>
                <a:latin typeface="+mn-lt"/>
                <a:ea typeface="+mn-ea"/>
                <a:cs typeface="+mn-cs"/>
              </a:rPr>
              <a:t> from the left). In the </a:t>
            </a:r>
            <a:r>
              <a:rPr lang="en-US" sz="1200" b="1" kern="1200" baseline="0" dirty="0" smtClean="0">
                <a:solidFill>
                  <a:schemeClr val="tx1"/>
                </a:solidFill>
                <a:latin typeface="+mn-lt"/>
                <a:ea typeface="+mn-ea"/>
                <a:cs typeface="+mn-cs"/>
              </a:rPr>
              <a:t>Size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3.5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smtClean="0">
                <a:solidFill>
                  <a:schemeClr val="tx1"/>
                </a:solidFill>
                <a:latin typeface="+mn-lt"/>
                <a:ea typeface="+mn-ea"/>
                <a:cs typeface="+mn-cs"/>
              </a:rPr>
              <a:t>Under </a:t>
            </a:r>
            <a:r>
              <a:rPr lang="en-US" sz="1200" b="1" i="0" kern="1200" baseline="0" dirty="0" smtClean="0">
                <a:solidFill>
                  <a:schemeClr val="tx1"/>
                </a:solidFill>
                <a:latin typeface="+mn-lt"/>
                <a:ea typeface="+mn-ea"/>
                <a:cs typeface="+mn-cs"/>
              </a:rPr>
              <a:t>Surface</a:t>
            </a:r>
            <a:r>
              <a:rPr lang="en-US" sz="1200" b="0" i="0"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Material</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Standard</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Matte </a:t>
            </a:r>
            <a:r>
              <a:rPr lang="en-US" sz="1200" b="0" i="0" kern="1200" baseline="0" dirty="0" smtClean="0">
                <a:solidFill>
                  <a:schemeClr val="tx1"/>
                </a:solidFill>
                <a:latin typeface="+mn-lt"/>
                <a:ea typeface="+mn-ea"/>
                <a:cs typeface="+mn-cs"/>
              </a:rPr>
              <a:t>(first row, first option from the left). C</a:t>
            </a:r>
            <a:r>
              <a:rPr lang="en-US" sz="1200" b="0" kern="1200" baseline="0" dirty="0" smtClean="0">
                <a:solidFill>
                  <a:schemeClr val="tx1"/>
                </a:solidFill>
                <a:latin typeface="+mn-lt"/>
                <a:ea typeface="+mn-ea"/>
                <a:cs typeface="+mn-cs"/>
              </a:rPr>
              <a:t>lick the button next to </a:t>
            </a:r>
            <a:r>
              <a:rPr lang="en-US" sz="1200" b="1" i="0" kern="1200" baseline="0" dirty="0" smtClean="0">
                <a:solidFill>
                  <a:schemeClr val="tx1"/>
                </a:solidFill>
                <a:latin typeface="+mn-lt"/>
                <a:ea typeface="+mn-ea"/>
                <a:cs typeface="+mn-cs"/>
              </a:rPr>
              <a:t>Lighting</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Neutral</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Soft </a:t>
            </a:r>
            <a:r>
              <a:rPr lang="en-US" sz="1200" b="0" i="0" kern="1200" baseline="0" dirty="0" smtClean="0">
                <a:solidFill>
                  <a:schemeClr val="tx1"/>
                </a:solidFill>
                <a:latin typeface="+mn-lt"/>
                <a:ea typeface="+mn-ea"/>
                <a:cs typeface="+mn-cs"/>
              </a:rPr>
              <a:t>(first row, third option from the left).</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slide, s</a:t>
            </a:r>
            <a:r>
              <a:rPr lang="en-US" sz="1200" i="0" dirty="0" smtClean="0">
                <a:latin typeface="+mn-lt"/>
              </a:rPr>
              <a:t>elect the oval.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In the </a:t>
            </a:r>
            <a:r>
              <a:rPr lang="en-US" sz="1200" b="1" i="0" baseline="0" dirty="0" smtClean="0">
                <a:latin typeface="+mn-lt"/>
              </a:rPr>
              <a:t>Size and Position </a:t>
            </a:r>
            <a:r>
              <a:rPr lang="en-US" sz="1200" b="0" i="0" baseline="0" dirty="0" smtClean="0">
                <a:latin typeface="+mn-lt"/>
              </a:rPr>
              <a:t>dialog box, on the </a:t>
            </a:r>
            <a:r>
              <a:rPr lang="en-US" sz="1200" b="1" i="0" baseline="0" dirty="0" smtClean="0">
                <a:latin typeface="+mn-lt"/>
              </a:rPr>
              <a:t>Position</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1.5”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oval. 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Clipboard</a:t>
            </a:r>
            <a:r>
              <a:rPr lang="en-US" sz="1200" i="0" baseline="0" dirty="0" smtClean="0">
                <a:latin typeface="+mn-lt"/>
              </a:rPr>
              <a:t> group, click the arrow under </a:t>
            </a:r>
            <a:r>
              <a:rPr lang="en-US" sz="1200" b="1" i="0" baseline="0" dirty="0" smtClean="0">
                <a:latin typeface="+mn-lt"/>
              </a:rPr>
              <a:t>Paste</a:t>
            </a:r>
            <a:r>
              <a:rPr lang="en-US" sz="1200" i="0" baseline="0" dirty="0" smtClean="0">
                <a:latin typeface="+mn-lt"/>
              </a:rPr>
              <a:t>, and then click </a:t>
            </a:r>
            <a:r>
              <a:rPr lang="en-US" sz="1200" b="1" i="0" baseline="0" dirty="0" smtClean="0">
                <a:latin typeface="+mn-lt"/>
              </a:rPr>
              <a:t>Duplicate</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In the </a:t>
            </a:r>
            <a:r>
              <a:rPr lang="en-US" sz="1200" b="1" i="0" baseline="0" dirty="0" smtClean="0">
                <a:latin typeface="+mn-lt"/>
              </a:rPr>
              <a:t>Size and Position </a:t>
            </a:r>
            <a:r>
              <a:rPr lang="en-US" sz="1200" b="0" i="0" baseline="0" dirty="0" smtClean="0">
                <a:latin typeface="+mn-lt"/>
              </a:rPr>
              <a:t>dialog box, on the </a:t>
            </a:r>
            <a:r>
              <a:rPr lang="en-US" sz="1200" b="1" i="0" baseline="0" dirty="0" smtClean="0">
                <a:latin typeface="+mn-lt"/>
              </a:rPr>
              <a:t>Position</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3.52”</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Repeat step 9 two more times, for a total of four ovals.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a:t>
            </a:r>
            <a:r>
              <a:rPr lang="en-US" sz="1200" i="0" baseline="0" dirty="0" smtClean="0">
                <a:latin typeface="+mn-lt"/>
              </a:rPr>
              <a:t>In the </a:t>
            </a:r>
            <a:r>
              <a:rPr lang="en-US" sz="1200" b="1" i="0" baseline="0" dirty="0" smtClean="0">
                <a:latin typeface="+mn-lt"/>
              </a:rPr>
              <a:t>Size and Position </a:t>
            </a:r>
            <a:r>
              <a:rPr lang="en-US" sz="1200" i="0" baseline="0" dirty="0" smtClean="0">
                <a:latin typeface="+mn-lt"/>
              </a:rPr>
              <a:t>dialog box, on the </a:t>
            </a:r>
            <a:r>
              <a:rPr lang="en-US" sz="1200" b="1" i="0" baseline="0" dirty="0" smtClean="0">
                <a:latin typeface="+mn-lt"/>
              </a:rPr>
              <a:t>Position</a:t>
            </a:r>
            <a:r>
              <a:rPr lang="en-US" sz="1200" i="0" baseline="0" dirty="0" smtClean="0">
                <a:latin typeface="+mn-lt"/>
              </a:rPr>
              <a:t> tab,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third oval on the slide, and then enter </a:t>
            </a:r>
            <a:r>
              <a:rPr lang="en-US" sz="1200" b="1" i="0" baseline="0" dirty="0" smtClean="0">
                <a:latin typeface="+mn-lt"/>
              </a:rPr>
              <a:t>3.52”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4.27”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fourth oval on the slide, and then enter </a:t>
            </a:r>
            <a:r>
              <a:rPr lang="en-US" sz="1200" b="1" i="0" baseline="0" dirty="0" smtClean="0">
                <a:latin typeface="+mn-lt"/>
              </a:rPr>
              <a:t>2.99”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5.66”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text on this slide, do the following:</a:t>
            </a:r>
            <a:endParaRPr lang="en-US" sz="1200" i="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and select the text.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a:t>
            </a:r>
            <a:r>
              <a:rPr lang="en-US" sz="1200" i="0" baseline="0" dirty="0" smtClean="0">
                <a:latin typeface="+mn-lt"/>
              </a:rPr>
              <a:t>list, select </a:t>
            </a:r>
            <a:r>
              <a:rPr lang="en-US" sz="1200" b="1" i="0" baseline="0" dirty="0" smtClean="0">
                <a:latin typeface="+mn-lt"/>
              </a:rPr>
              <a:t>Corbel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Size </a:t>
            </a:r>
            <a:r>
              <a:rPr lang="en-US" sz="1200" i="0" baseline="0" dirty="0" smtClean="0">
                <a:latin typeface="+mn-lt"/>
              </a:rPr>
              <a:t>list, select </a:t>
            </a:r>
            <a:r>
              <a:rPr lang="en-US" sz="1200" b="1" i="0" baseline="0" dirty="0" smtClean="0">
                <a:latin typeface="+mn-lt"/>
              </a:rPr>
              <a:t>22</a:t>
            </a:r>
            <a:r>
              <a:rPr lang="en-US" sz="1200" b="0" i="0" baseline="0" dirty="0" smtClean="0">
                <a:latin typeface="+mn-lt"/>
              </a:rPr>
              <a:t>.</a:t>
            </a:r>
            <a:r>
              <a:rPr lang="en-US" sz="1200" b="1" i="0" baseline="0" dirty="0" smtClean="0">
                <a:latin typeface="+mn-lt"/>
              </a:rPr>
              <a:t> </a:t>
            </a:r>
            <a:endParaRPr lang="en-US" sz="120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Click the arrow next to </a:t>
            </a:r>
            <a:r>
              <a:rPr lang="en-US" sz="1200" b="1" i="0" baseline="0" dirty="0" smtClean="0">
                <a:latin typeface="+mn-lt"/>
              </a:rPr>
              <a:t>Font 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50% </a:t>
            </a:r>
            <a:r>
              <a:rPr lang="en-US" sz="1200" b="0" i="0" baseline="0" dirty="0" smtClean="0">
                <a:latin typeface="+mn-lt"/>
              </a:rPr>
              <a:t>(sixth row, first option from the left).</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Align Text Left </a:t>
            </a:r>
            <a:r>
              <a:rPr lang="en-US" sz="1200" i="0" baseline="0" dirty="0" smtClean="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text box. </a:t>
            </a: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 </a:t>
            </a:r>
            <a:r>
              <a:rPr lang="en-US" sz="1200" b="0" i="0" baseline="0" dirty="0" smtClean="0">
                <a:latin typeface="+mn-lt"/>
              </a:rPr>
              <a:t>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Repeat steps 5-7 to create the third and fourth text boxes, dragging them to the right of the third and fourth ovals. </a:t>
            </a:r>
          </a:p>
          <a:p>
            <a:endParaRPr lang="en-US" sz="1200" i="1" baseline="0" dirty="0" smtClean="0">
              <a:latin typeface="+mn-lt"/>
            </a:endParaRPr>
          </a:p>
          <a:p>
            <a:endParaRPr lang="en-US" sz="1200" i="1" baseline="0" dirty="0" smtClean="0">
              <a:latin typeface="+mn-lt"/>
            </a:endParaRPr>
          </a:p>
          <a:p>
            <a:r>
              <a:rPr lang="en-US" sz="1200" baseline="0" dirty="0" smtClean="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a:t>
            </a:r>
            <a:r>
              <a:rPr lang="en-US" sz="1200" baseline="0" dirty="0" smtClean="0">
                <a:latin typeface="+mn-lt"/>
              </a:rPr>
              <a:t> the </a:t>
            </a:r>
            <a:r>
              <a:rPr lang="en-US" sz="1200" b="1" baseline="0" dirty="0" smtClean="0">
                <a:latin typeface="+mn-lt"/>
              </a:rPr>
              <a:t>Animations</a:t>
            </a:r>
            <a:r>
              <a:rPr lang="en-US" sz="1200" b="0" baseline="0" dirty="0" smtClean="0">
                <a:latin typeface="+mn-lt"/>
              </a:rPr>
              <a:t> tab, in the </a:t>
            </a:r>
            <a:r>
              <a:rPr lang="en-US" sz="1200" b="1" baseline="0" dirty="0" smtClean="0">
                <a:latin typeface="+mn-lt"/>
              </a:rPr>
              <a:t>Animations</a:t>
            </a:r>
            <a:r>
              <a:rPr lang="en-US" sz="1200" b="0" baseline="0" dirty="0" smtClean="0">
                <a:latin typeface="+mn-lt"/>
              </a:rPr>
              <a:t> group, click </a:t>
            </a:r>
            <a:r>
              <a:rPr lang="en-US" sz="1200" b="1" baseline="0" dirty="0" smtClean="0">
                <a:latin typeface="+mn-lt"/>
              </a:rPr>
              <a:t>Custom Animation</a:t>
            </a:r>
            <a:r>
              <a:rPr lang="en-US" sz="1200" b="0" baseline="0" dirty="0" smtClean="0">
                <a:latin typeface="+mn-lt"/>
              </a:rPr>
              <a:t>.</a:t>
            </a:r>
            <a:endParaRPr lang="en-US" sz="120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 the </a:t>
            </a:r>
            <a:r>
              <a:rPr lang="en-US" sz="1200" b="1" dirty="0" smtClean="0">
                <a:latin typeface="+mn-lt"/>
              </a:rPr>
              <a:t>Home</a:t>
            </a:r>
            <a:r>
              <a:rPr lang="en-US" sz="1200" dirty="0" smtClean="0">
                <a:latin typeface="+mn-lt"/>
              </a:rPr>
              <a:t> tab, in the </a:t>
            </a:r>
            <a:r>
              <a:rPr lang="en-US" sz="1200" b="1" dirty="0" smtClean="0">
                <a:latin typeface="+mn-lt"/>
              </a:rPr>
              <a:t>Editing</a:t>
            </a:r>
            <a:r>
              <a:rPr lang="en-US" sz="1200" dirty="0" smtClean="0">
                <a:latin typeface="+mn-lt"/>
              </a:rPr>
              <a:t> group, click </a:t>
            </a:r>
            <a:r>
              <a:rPr lang="en-US" sz="1200" b="1" dirty="0" smtClean="0">
                <a:latin typeface="+mn-lt"/>
              </a:rPr>
              <a:t>Select</a:t>
            </a:r>
            <a:r>
              <a:rPr lang="en-US" sz="1200" dirty="0" smtClean="0">
                <a:latin typeface="+mn-lt"/>
              </a:rPr>
              <a:t>, and then click </a:t>
            </a:r>
            <a:r>
              <a:rPr lang="en-US" sz="1200" b="1" dirty="0" smtClean="0">
                <a:latin typeface="+mn-lt"/>
              </a:rPr>
              <a:t>Selection Pane</a:t>
            </a:r>
            <a:r>
              <a:rPr lang="en-US" sz="1200" dirty="0" smtClean="0">
                <a:latin typeface="+mn-lt"/>
              </a:rPr>
              <a:t>. </a:t>
            </a:r>
          </a:p>
          <a:p>
            <a:pPr marL="228600" indent="-228600">
              <a:buFont typeface="+mj-lt"/>
              <a:buAutoNum type="arabicPeriod"/>
            </a:pPr>
            <a:r>
              <a:rPr lang="en-US" sz="1200" b="0" baseline="0" dirty="0" smtClean="0">
                <a:latin typeface="+mn-lt"/>
              </a:rPr>
              <a:t>In the </a:t>
            </a:r>
            <a:r>
              <a:rPr lang="en-US" sz="1200" b="1" baseline="0" dirty="0" smtClean="0">
                <a:latin typeface="+mn-lt"/>
              </a:rPr>
              <a:t>Selection and Visibility</a:t>
            </a:r>
            <a:r>
              <a:rPr lang="en-US" sz="1200" b="0" baseline="0" dirty="0" smtClean="0">
                <a:latin typeface="+mn-lt"/>
              </a:rPr>
              <a:t> pane, select the rectangle </a:t>
            </a:r>
            <a:r>
              <a:rPr lang="en-US" sz="1200" b="0" i="0" baseline="0" dirty="0" smtClean="0">
                <a:latin typeface="+mn-lt"/>
              </a:rPr>
              <a:t>group. </a:t>
            </a:r>
            <a:r>
              <a:rPr lang="en-US" sz="1200" b="0" baseline="0" dirty="0" smtClean="0">
                <a:latin typeface="+mn-lt"/>
              </a:rPr>
              <a:t>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lvl="1" indent="-228600">
              <a:buFont typeface="+mj-lt"/>
              <a:buAutoNum type="arabicPeriod"/>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Spin</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animation effect (spin effect for the rectangle group). U</a:t>
            </a:r>
            <a:r>
              <a:rPr lang="en-US" sz="1200" baseline="0" dirty="0" smtClean="0">
                <a:latin typeface="+mn-lt"/>
              </a:rPr>
              <a:t>nder </a:t>
            </a:r>
            <a:r>
              <a:rPr lang="en-US" sz="1200" b="1" dirty="0" smtClean="0">
                <a:latin typeface="+mn-lt"/>
              </a:rPr>
              <a:t>Modify:</a:t>
            </a:r>
            <a:r>
              <a:rPr lang="en-US" sz="1200" b="1" baseline="0" dirty="0" smtClean="0">
                <a:latin typeface="+mn-lt"/>
              </a:rPr>
              <a:t> Spin</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 </a:t>
            </a:r>
          </a:p>
          <a:p>
            <a:pPr marL="1143000" lvl="2" indent="-228600">
              <a:buFont typeface="Arial" pitchFamily="34" charset="0"/>
              <a:buChar char="•"/>
            </a:pPr>
            <a:r>
              <a:rPr lang="en-US" sz="1200" b="0" dirty="0" smtClean="0">
                <a:latin typeface="+mn-lt"/>
              </a:rPr>
              <a:t>In the </a:t>
            </a:r>
            <a:r>
              <a:rPr lang="en-US" sz="1200" b="1" dirty="0" smtClean="0">
                <a:latin typeface="+mn-lt"/>
              </a:rPr>
              <a:t>Amount </a:t>
            </a:r>
            <a:r>
              <a:rPr lang="en-US" sz="1200" b="0" dirty="0" smtClean="0">
                <a:latin typeface="+mn-lt"/>
              </a:rPr>
              <a:t>list,</a:t>
            </a:r>
            <a:r>
              <a:rPr lang="en-US" sz="1200" b="0" baseline="0" dirty="0" smtClean="0">
                <a:latin typeface="+mn-lt"/>
              </a:rPr>
              <a:t> in the </a:t>
            </a:r>
            <a:r>
              <a:rPr lang="en-US" sz="1200" b="1" baseline="0" dirty="0" smtClean="0">
                <a:latin typeface="+mn-lt"/>
              </a:rPr>
              <a:t>Custom</a:t>
            </a:r>
            <a:r>
              <a:rPr lang="en-US" sz="1200" b="0" baseline="0" dirty="0" smtClean="0">
                <a:latin typeface="+mn-lt"/>
              </a:rPr>
              <a:t> box, enter </a:t>
            </a:r>
            <a:r>
              <a:rPr lang="en-US" sz="1200" b="1" baseline="0" dirty="0" smtClean="0">
                <a:latin typeface="+mn-lt"/>
              </a:rPr>
              <a:t>123</a:t>
            </a:r>
            <a:r>
              <a:rPr lang="en-US" sz="1200" b="1" baseline="0" dirty="0" smtClean="0">
                <a:latin typeface="+mn-lt"/>
                <a:ea typeface="Verdana"/>
                <a:cs typeface="Verdana"/>
              </a:rPr>
              <a:t>°</a:t>
            </a:r>
            <a:r>
              <a:rPr lang="en-US" sz="1200" b="0" baseline="0" dirty="0" smtClean="0">
                <a:latin typeface="+mn-lt"/>
                <a:ea typeface="Verdana"/>
                <a:cs typeface="Verdana"/>
              </a:rPr>
              <a:t>,</a:t>
            </a:r>
            <a:r>
              <a:rPr lang="en-US" sz="1200" b="1" baseline="0" dirty="0" smtClean="0">
                <a:latin typeface="+mn-lt"/>
                <a:ea typeface="Verdana"/>
                <a:cs typeface="Verdana"/>
              </a:rPr>
              <a:t> </a:t>
            </a:r>
            <a:r>
              <a:rPr lang="en-US" sz="1200" b="0" baseline="0" dirty="0" smtClean="0">
                <a:latin typeface="+mn-lt"/>
              </a:rPr>
              <a:t>and then press ENTER. </a:t>
            </a:r>
            <a:r>
              <a:rPr lang="en-US" sz="1200" b="0" baseline="0" dirty="0" smtClean="0">
                <a:latin typeface="+mn-lt"/>
                <a:ea typeface="+mn-ea"/>
                <a:cs typeface="+mn-cs"/>
              </a:rPr>
              <a:t>Also in the </a:t>
            </a:r>
            <a:r>
              <a:rPr lang="en-US" sz="1200" b="1" baseline="0" dirty="0" smtClean="0">
                <a:latin typeface="+mn-lt"/>
                <a:ea typeface="+mn-ea"/>
                <a:cs typeface="+mn-cs"/>
              </a:rPr>
              <a:t>Amount</a:t>
            </a:r>
            <a:r>
              <a:rPr lang="en-US" sz="1200" b="0" baseline="0" dirty="0" smtClean="0">
                <a:latin typeface="+mn-lt"/>
                <a:ea typeface="+mn-ea"/>
                <a:cs typeface="+mn-cs"/>
              </a:rPr>
              <a:t> list, click</a:t>
            </a:r>
            <a:r>
              <a:rPr lang="en-US" sz="1200" b="0" baseline="0" dirty="0" smtClean="0">
                <a:latin typeface="+mn-lt"/>
              </a:rPr>
              <a:t> </a:t>
            </a:r>
            <a:r>
              <a:rPr lang="en-US" sz="1200" b="1" baseline="0" dirty="0" smtClean="0">
                <a:latin typeface="+mn-lt"/>
              </a:rPr>
              <a:t>Counterclockwise</a:t>
            </a:r>
            <a:r>
              <a:rPr lang="en-US" sz="1200" b="0" baseline="0" dirty="0" smtClean="0">
                <a:latin typeface="+mn-lt"/>
              </a:rPr>
              <a:t>.</a:t>
            </a:r>
          </a:p>
          <a:p>
            <a:pPr marL="1143000" lvl="2" indent="-228600">
              <a:buFont typeface="Arial" pitchFamily="34" charset="0"/>
              <a:buChar char="•"/>
            </a:pPr>
            <a:r>
              <a:rPr lang="en-US" sz="1200" b="0" baseline="0" dirty="0" smtClean="0">
                <a:latin typeface="+mn-lt"/>
              </a:rPr>
              <a:t>I</a:t>
            </a:r>
            <a:r>
              <a:rPr lang="en-US" sz="1200" dirty="0" smtClean="0">
                <a:latin typeface="+mn-lt"/>
              </a:rPr>
              <a:t>n the </a:t>
            </a:r>
            <a:r>
              <a:rPr lang="en-US" sz="1200" b="1" dirty="0" smtClean="0">
                <a:latin typeface="+mn-lt"/>
              </a:rPr>
              <a:t>Speed</a:t>
            </a:r>
            <a:r>
              <a:rPr lang="en-US" sz="1200" dirty="0" smtClean="0">
                <a:latin typeface="+mn-lt"/>
              </a:rPr>
              <a:t> </a:t>
            </a:r>
            <a:r>
              <a:rPr lang="en-US" sz="1200" baseline="0" dirty="0" smtClean="0">
                <a:latin typeface="+mn-lt"/>
              </a:rPr>
              <a:t>list</a:t>
            </a:r>
            <a:r>
              <a:rPr lang="en-US" sz="1200" dirty="0" smtClean="0">
                <a:latin typeface="+mn-lt"/>
              </a:rPr>
              <a:t>, select </a:t>
            </a:r>
            <a:r>
              <a:rPr lang="en-US" sz="1200" b="1" dirty="0" smtClean="0">
                <a:latin typeface="+mn-lt"/>
              </a:rPr>
              <a:t>Fast</a:t>
            </a:r>
            <a:r>
              <a:rPr lang="en-US" sz="1200" dirty="0" smtClean="0">
                <a:latin typeface="+mn-lt"/>
              </a:rPr>
              <a:t>. </a:t>
            </a:r>
          </a:p>
          <a:p>
            <a:pPr marL="228600" indent="-228600">
              <a:buFont typeface="+mj-lt"/>
              <a:buAutoNum type="arabicPeriod"/>
            </a:pPr>
            <a:r>
              <a:rPr lang="en-US" sz="1200" b="0" baseline="0" dirty="0" smtClean="0">
                <a:latin typeface="+mn-lt"/>
              </a:rPr>
              <a:t>On the slide, select the first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second animation effect (change fill color effect for the first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first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a:t>
            </a:r>
            <a:r>
              <a:rPr lang="en-US" sz="1200" b="0" baseline="0" dirty="0" smtClean="0">
                <a:latin typeface="+mn-lt"/>
              </a:rPr>
              <a:t>,</a:t>
            </a:r>
            <a:r>
              <a:rPr lang="en-US" sz="1200" b="1" baseline="0" dirty="0" smtClean="0">
                <a:latin typeface="+mn-lt"/>
              </a:rPr>
              <a:t>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third animation effect (fade effect for the first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In the </a:t>
            </a:r>
            <a:r>
              <a:rPr lang="en-US" sz="1200" b="1" baseline="0" dirty="0" smtClean="0">
                <a:latin typeface="+mn-lt"/>
              </a:rPr>
              <a:t>Selection and Visibility </a:t>
            </a:r>
            <a:r>
              <a:rPr lang="en-US" sz="1200" b="0" baseline="0" dirty="0" smtClean="0">
                <a:latin typeface="+mn-lt"/>
              </a:rPr>
              <a:t>pane, select the rectangle </a:t>
            </a:r>
            <a:r>
              <a:rPr lang="en-US" sz="1200" b="0" i="0" baseline="0" dirty="0" smtClean="0">
                <a:latin typeface="+mn-lt"/>
              </a:rPr>
              <a:t>group. </a:t>
            </a:r>
            <a:r>
              <a:rPr lang="en-US" sz="1200" b="0" baseline="0" dirty="0" smtClean="0">
                <a:latin typeface="+mn-lt"/>
              </a:rPr>
              <a:t>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lvl="1" indent="-228600">
              <a:buFont typeface="+mj-lt"/>
              <a:buAutoNum type="arabicPeriod"/>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Spin</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fourth animation effect (spin effect for the rectangle group). U</a:t>
            </a:r>
            <a:r>
              <a:rPr lang="en-US" sz="1200" baseline="0" dirty="0" smtClean="0">
                <a:latin typeface="+mn-lt"/>
              </a:rPr>
              <a:t>nder </a:t>
            </a:r>
            <a:r>
              <a:rPr lang="en-US" sz="1200" b="1" dirty="0" smtClean="0">
                <a:latin typeface="+mn-lt"/>
              </a:rPr>
              <a:t>Modify:</a:t>
            </a:r>
            <a:r>
              <a:rPr lang="en-US" sz="1200" b="1" baseline="0" dirty="0" smtClean="0">
                <a:latin typeface="+mn-lt"/>
              </a:rPr>
              <a:t> Spin</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On Click</a:t>
            </a:r>
            <a:r>
              <a:rPr lang="en-US" sz="1200" b="0" dirty="0" smtClean="0">
                <a:latin typeface="+mn-lt"/>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Amount </a:t>
            </a:r>
            <a:r>
              <a:rPr lang="en-US" sz="1200" b="0" dirty="0" smtClean="0">
                <a:latin typeface="+mn-lt"/>
              </a:rPr>
              <a:t>list,</a:t>
            </a:r>
            <a:r>
              <a:rPr lang="en-US" sz="1200" b="0" baseline="0" dirty="0" smtClean="0">
                <a:latin typeface="+mn-lt"/>
              </a:rPr>
              <a:t> in the </a:t>
            </a:r>
            <a:r>
              <a:rPr lang="en-US" sz="1200" b="1" baseline="0" dirty="0" smtClean="0">
                <a:latin typeface="+mn-lt"/>
              </a:rPr>
              <a:t>Custom</a:t>
            </a:r>
            <a:r>
              <a:rPr lang="en-US" sz="1200" b="0" baseline="0" dirty="0" smtClean="0">
                <a:latin typeface="+mn-lt"/>
              </a:rPr>
              <a:t> box, enter </a:t>
            </a:r>
            <a:r>
              <a:rPr lang="en-US" sz="1200" b="1" baseline="0" dirty="0" smtClean="0">
                <a:latin typeface="+mn-lt"/>
              </a:rPr>
              <a:t>22</a:t>
            </a:r>
            <a:r>
              <a:rPr lang="en-US" sz="1200" b="1" baseline="0" dirty="0" smtClean="0">
                <a:latin typeface="+mn-lt"/>
                <a:ea typeface="Verdana"/>
                <a:cs typeface="Verdana"/>
              </a:rPr>
              <a:t>°</a:t>
            </a:r>
            <a:r>
              <a:rPr lang="en-US" sz="1200" b="0" baseline="0" dirty="0" smtClean="0">
                <a:latin typeface="+mn-lt"/>
              </a:rPr>
              <a:t>, and then press ENTER.</a:t>
            </a:r>
            <a:r>
              <a:rPr lang="en-US" sz="1200" dirty="0" smtClean="0">
                <a:latin typeface="+mn-lt"/>
              </a:rPr>
              <a:t> </a:t>
            </a:r>
            <a:r>
              <a:rPr lang="en-US" sz="1200" b="0" baseline="0" dirty="0" smtClean="0">
                <a:latin typeface="+mn-lt"/>
              </a:rPr>
              <a:t> Also in the </a:t>
            </a:r>
            <a:r>
              <a:rPr lang="en-US" sz="1200" b="1" baseline="0" dirty="0" smtClean="0">
                <a:latin typeface="+mn-lt"/>
              </a:rPr>
              <a:t>Amount</a:t>
            </a:r>
            <a:r>
              <a:rPr lang="en-US" sz="1200" b="0" baseline="0" dirty="0" smtClean="0">
                <a:latin typeface="+mn-lt"/>
              </a:rPr>
              <a:t> list, click </a:t>
            </a:r>
            <a:r>
              <a:rPr lang="en-US" sz="1200" b="1" baseline="0" dirty="0" smtClean="0">
                <a:latin typeface="+mn-lt"/>
              </a:rPr>
              <a:t>Clockwise</a:t>
            </a:r>
            <a:r>
              <a:rPr lang="en-US" sz="1200" b="0" baseline="0" dirty="0" smtClean="0">
                <a:latin typeface="+mn-lt"/>
              </a:rPr>
              <a:t>.</a:t>
            </a:r>
            <a:r>
              <a:rPr lang="en-US" sz="1200" dirty="0" smtClean="0">
                <a:latin typeface="+mn-lt"/>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Speed</a:t>
            </a:r>
            <a:r>
              <a:rPr lang="en-US" sz="1200" b="0" i="0" baseline="0" dirty="0" smtClean="0">
                <a:latin typeface="+mn-lt"/>
              </a:rPr>
              <a:t> list, select </a:t>
            </a:r>
            <a:r>
              <a:rPr lang="en-US" sz="1200" b="1" i="0" baseline="0" dirty="0" smtClean="0">
                <a:latin typeface="+mn-lt"/>
              </a:rPr>
              <a:t>Very Fast</a:t>
            </a:r>
            <a:r>
              <a:rPr lang="en-US" sz="1200" b="0" i="0" baseline="0" dirty="0" smtClean="0">
                <a:latin typeface="+mn-lt"/>
              </a:rPr>
              <a:t>.</a:t>
            </a:r>
          </a:p>
          <a:p>
            <a:pPr marL="228600" indent="-228600">
              <a:buFont typeface="+mj-lt"/>
              <a:buAutoNum type="arabicPeriod"/>
            </a:pPr>
            <a:r>
              <a:rPr lang="en-US" sz="1200" b="0" baseline="0" dirty="0" smtClean="0">
                <a:latin typeface="+mn-lt"/>
              </a:rPr>
              <a:t>On the slide, select the second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fifth animation effect (change fill color effect for the second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second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sixth animation effect (fade effect for the second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indent="-228600">
              <a:buFont typeface="+mj-lt"/>
              <a:buAutoNum type="arabicPeriod"/>
            </a:pPr>
            <a:r>
              <a:rPr lang="en-US" sz="1200" b="0" baseline="0" dirty="0" smtClean="0">
                <a:latin typeface="+mn-lt"/>
              </a:rPr>
              <a:t>On the slide, select the third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seventh animation effect (change fill color effect for the third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third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eighth animation effect (fade effect for the third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indent="-228600">
              <a:buFont typeface="+mj-lt"/>
              <a:buAutoNum type="arabicPeriod"/>
            </a:pPr>
            <a:r>
              <a:rPr lang="en-US" sz="1200" b="0" baseline="0" dirty="0" smtClean="0">
                <a:latin typeface="+mn-lt"/>
              </a:rPr>
              <a:t>On the slide, select the fourth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ninth animation effect (change fill color effect for the fourth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fourth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a:t>
            </a:r>
            <a:r>
              <a:rPr lang="en-US" sz="1200" b="0" baseline="0" dirty="0" smtClean="0">
                <a:latin typeface="+mn-lt"/>
              </a:rPr>
              <a:t>,</a:t>
            </a:r>
            <a:r>
              <a:rPr lang="en-US" sz="1200" b="1" baseline="0" dirty="0" smtClean="0">
                <a:latin typeface="+mn-lt"/>
              </a:rPr>
              <a:t>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10</a:t>
            </a:r>
            <a:r>
              <a:rPr lang="en-US" sz="1200" b="0" baseline="30000" dirty="0" smtClean="0">
                <a:latin typeface="+mn-lt"/>
              </a:rPr>
              <a:t>th</a:t>
            </a:r>
            <a:r>
              <a:rPr lang="en-US" sz="1200" b="0" baseline="0" dirty="0" smtClean="0">
                <a:latin typeface="+mn-lt"/>
              </a:rPr>
              <a:t> animation effect (fade effect for the fourth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latin typeface="+mn-lt"/>
            </a:endParaRPr>
          </a:p>
        </p:txBody>
      </p:sp>
      <p:sp>
        <p:nvSpPr>
          <p:cNvPr id="6" name="Slide Image Placeholder 5"/>
          <p:cNvSpPr>
            <a:spLocks noGrp="1" noRot="1" noChangeAspect="1"/>
          </p:cNvSpPr>
          <p:nvPr>
            <p:ph type="sldImg"/>
          </p:nvPr>
        </p:nvSpPr>
        <p:spPr>
          <a:xfrm>
            <a:off x="379413" y="500063"/>
            <a:ext cx="3414712" cy="2560637"/>
          </a:xfrm>
        </p:spPr>
      </p:sp>
    </p:spTree>
    <p:extLst>
      <p:ext uri="{BB962C8B-B14F-4D97-AF65-F5344CB8AC3E}">
        <p14:creationId xmlns:p14="http://schemas.microsoft.com/office/powerpoint/2010/main" val="3370974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smtClean="0"/>
              <a:t>Custom</a:t>
            </a:r>
            <a:r>
              <a:rPr lang="en-US" sz="1400" b="1" baseline="0" dirty="0" smtClean="0"/>
              <a:t> a</a:t>
            </a:r>
            <a:r>
              <a:rPr lang="en-US" sz="1400" b="1" dirty="0" smtClean="0"/>
              <a:t>nimation effects: object spins on end</a:t>
            </a:r>
          </a:p>
          <a:p>
            <a:r>
              <a:rPr lang="en-US" sz="1400" dirty="0" smtClean="0"/>
              <a:t>(Advanced)</a:t>
            </a:r>
            <a:endParaRPr lang="en-US" sz="1400" baseline="0" dirty="0" smtClean="0">
              <a:latin typeface="+mn-lt"/>
            </a:endParaRPr>
          </a:p>
          <a:p>
            <a:endParaRPr lang="en-US" sz="1200" baseline="0" dirty="0" smtClean="0">
              <a:latin typeface="+mn-lt"/>
            </a:endParaRPr>
          </a:p>
          <a:p>
            <a:endParaRPr lang="en-US" sz="1200" baseline="0" dirty="0" smtClean="0">
              <a:latin typeface="+mn-lt"/>
            </a:endParaRPr>
          </a:p>
          <a:p>
            <a:r>
              <a:rPr lang="en-US" sz="1200" b="0" baseline="0" dirty="0" smtClean="0">
                <a:latin typeface="+mn-lt"/>
              </a:rPr>
              <a:t>To reproduce the background effects on this slide, do the following: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 the </a:t>
            </a:r>
            <a:r>
              <a:rPr lang="en-US" sz="1200" b="1" i="0" dirty="0" smtClean="0">
                <a:latin typeface="+mn-lt"/>
              </a:rPr>
              <a:t>Home</a:t>
            </a:r>
            <a:r>
              <a:rPr lang="en-US" sz="1200" i="0" dirty="0" smtClean="0">
                <a:latin typeface="+mn-lt"/>
              </a:rPr>
              <a:t> tab, in the</a:t>
            </a:r>
            <a:r>
              <a:rPr lang="en-US" sz="1200" i="0" baseline="0" dirty="0" smtClean="0">
                <a:latin typeface="+mn-lt"/>
              </a:rPr>
              <a:t> </a:t>
            </a:r>
            <a:r>
              <a:rPr lang="en-US" sz="1200" b="1" i="0" baseline="0" dirty="0" smtClean="0">
                <a:latin typeface="+mn-lt"/>
              </a:rPr>
              <a:t>Slides</a:t>
            </a:r>
            <a:r>
              <a:rPr lang="en-US" sz="1200" i="0" baseline="0" dirty="0" smtClean="0">
                <a:latin typeface="+mn-lt"/>
              </a:rPr>
              <a:t> group, click </a:t>
            </a:r>
            <a:r>
              <a:rPr lang="en-US" sz="1200" b="1" i="0" baseline="0" dirty="0" smtClean="0">
                <a:latin typeface="+mn-lt"/>
              </a:rPr>
              <a:t>Layout</a:t>
            </a:r>
            <a:r>
              <a:rPr lang="en-US" sz="1200" i="0" baseline="0" dirty="0" smtClean="0">
                <a:latin typeface="+mn-lt"/>
              </a:rPr>
              <a:t>, and then click </a:t>
            </a:r>
            <a:r>
              <a:rPr lang="en-US" sz="1200" b="1" i="0" baseline="0" dirty="0" smtClean="0">
                <a:latin typeface="+mn-lt"/>
              </a:rPr>
              <a:t>Blank</a:t>
            </a:r>
            <a:r>
              <a:rPr lang="en-US" sz="1200" i="0" baseline="0" dirty="0" smtClean="0">
                <a:latin typeface="+mn-lt"/>
              </a:rPr>
              <a:t>.</a:t>
            </a:r>
            <a:endParaRPr lang="en-US" sz="1200" i="0" dirty="0" smtClean="0">
              <a:latin typeface="+mn-lt"/>
            </a:endParaRP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and then select </a:t>
            </a:r>
            <a:r>
              <a:rPr lang="en-US" sz="1200" b="1" kern="1200" dirty="0" smtClean="0">
                <a:solidFill>
                  <a:schemeClr val="tx1"/>
                </a:solidFill>
                <a:latin typeface="+mn-lt"/>
                <a:ea typeface="+mn-ea"/>
                <a:cs typeface="+mn-cs"/>
              </a:rPr>
              <a:t>Solid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 from the left).</a:t>
            </a:r>
          </a:p>
          <a:p>
            <a:pPr marL="0" lvl="0" indent="0">
              <a:buFontTx/>
              <a:buNone/>
            </a:pPr>
            <a:endParaRPr lang="en-US" sz="1200" b="0" kern="1200" dirty="0" smtClean="0">
              <a:solidFill>
                <a:schemeClr val="tx1"/>
              </a:solidFill>
              <a:latin typeface="+mn-lt"/>
              <a:ea typeface="+mn-ea"/>
              <a:cs typeface="+mn-cs"/>
            </a:endParaRPr>
          </a:p>
          <a:p>
            <a:pPr marL="0" lvl="0" indent="0">
              <a:buFontTx/>
              <a:buNone/>
            </a:pPr>
            <a:endParaRPr lang="en-US" sz="1200" dirty="0" smtClean="0">
              <a:latin typeface="+mn-lt"/>
            </a:endParaRPr>
          </a:p>
          <a:p>
            <a:r>
              <a:rPr lang="en-US" sz="1200" baseline="0" dirty="0" smtClean="0">
                <a:latin typeface="+mn-lt"/>
              </a:rPr>
              <a:t>To reproduce the rectangle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Drawing</a:t>
            </a:r>
            <a:r>
              <a:rPr lang="en-US" sz="1200" i="0" baseline="0" dirty="0" smtClean="0">
                <a:latin typeface="+mn-lt"/>
              </a:rPr>
              <a:t> group, click </a:t>
            </a:r>
            <a:r>
              <a:rPr lang="en-US" sz="1200" b="1" i="0" baseline="0" dirty="0" smtClean="0">
                <a:latin typeface="+mn-lt"/>
              </a:rPr>
              <a:t>Shapes</a:t>
            </a:r>
            <a:r>
              <a:rPr lang="en-US" sz="1200" i="0" baseline="0" dirty="0" smtClean="0">
                <a:latin typeface="+mn-lt"/>
              </a:rPr>
              <a:t>, and then under </a:t>
            </a:r>
            <a:r>
              <a:rPr lang="en-US" sz="1200" b="1" i="0" baseline="0" dirty="0" smtClean="0">
                <a:latin typeface="+mn-lt"/>
              </a:rPr>
              <a:t>Rectangles</a:t>
            </a:r>
            <a:r>
              <a:rPr lang="en-US" sz="1200" i="0" baseline="0" dirty="0" smtClean="0">
                <a:latin typeface="+mn-lt"/>
              </a:rPr>
              <a:t> click </a:t>
            </a:r>
            <a:r>
              <a:rPr lang="en-US" sz="1200" b="1" baseline="0" dirty="0" smtClean="0">
                <a:latin typeface="+mn-lt"/>
              </a:rPr>
              <a:t>Rounded Rectangle </a:t>
            </a:r>
            <a:r>
              <a:rPr lang="en-US" sz="1200" b="0" i="0" baseline="0" dirty="0" smtClean="0">
                <a:latin typeface="+mn-lt"/>
              </a:rPr>
              <a:t>(second option from the left). On the slide, drag to draw a rounded rectangle.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rectangle. Drag the </a:t>
            </a:r>
            <a:r>
              <a:rPr lang="en-US" sz="1200" b="0" baseline="0" dirty="0" smtClean="0">
                <a:latin typeface="+mn-lt"/>
              </a:rPr>
              <a:t>yellow diamond adjustment handle to the left to decrease the amount of rounding on the corners.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rounded rectangle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0.25”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a:t>
            </a:r>
            <a:r>
              <a:rPr lang="en-US" sz="1200" b="0" i="0" baseline="0" dirty="0" smtClean="0">
                <a:latin typeface="+mn-lt"/>
              </a:rPr>
              <a:t> group, click the </a:t>
            </a:r>
            <a:r>
              <a:rPr lang="en-US" sz="1200" b="1" i="0" baseline="0" dirty="0" smtClean="0">
                <a:latin typeface="+mn-lt"/>
              </a:rPr>
              <a:t>Format Shape</a:t>
            </a:r>
            <a:r>
              <a:rPr lang="en-US" sz="1200" b="0" i="0" baseline="0" dirty="0" smtClean="0">
                <a:latin typeface="+mn-lt"/>
              </a:rPr>
              <a:t> 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 </a:t>
            </a:r>
            <a:r>
              <a:rPr lang="en-US" sz="1200" b="0" i="0" baseline="0" dirty="0" smtClean="0">
                <a:latin typeface="+mn-lt"/>
              </a:rPr>
              <a:t>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 </a:t>
            </a:r>
            <a:r>
              <a:rPr lang="en-US" sz="1200" b="0" i="0" baseline="0" dirty="0" smtClean="0">
                <a:latin typeface="+mn-lt"/>
              </a:rPr>
              <a:t>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a:t>
            </a:r>
            <a:r>
              <a:rPr lang="en-US" sz="1200" b="1" i="0" baseline="0" dirty="0" smtClean="0">
                <a:latin typeface="+mn-lt"/>
              </a:rPr>
              <a:t> 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select </a:t>
            </a:r>
            <a:r>
              <a:rPr lang="en-US" sz="1200" b="1" i="0" baseline="0" dirty="0" smtClean="0">
                <a:latin typeface="+mn-lt"/>
              </a:rPr>
              <a:t>Offset Bottom</a:t>
            </a:r>
            <a:r>
              <a:rPr lang="en-US" sz="1200" b="0" i="0" baseline="0" dirty="0" smtClean="0">
                <a:latin typeface="+mn-lt"/>
              </a:rPr>
              <a:t> (first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1"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 </a:t>
            </a:r>
            <a:r>
              <a:rPr lang="en-US" sz="1200" b="0" i="0" baseline="0" dirty="0" smtClean="0">
                <a:latin typeface="+mn-lt"/>
              </a:rPr>
              <a:t>in the left pane. In the </a:t>
            </a:r>
            <a:r>
              <a:rPr lang="en-US" sz="1200" b="1" i="0" baseline="0" dirty="0" smtClean="0">
                <a:latin typeface="+mn-lt"/>
              </a:rPr>
              <a:t>3-D Format</a:t>
            </a:r>
            <a:r>
              <a:rPr lang="en-US" sz="1200" b="0" i="0" baseline="0" dirty="0" smtClean="0">
                <a:latin typeface="+mn-lt"/>
              </a:rPr>
              <a:t> pane,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Circle</a:t>
            </a:r>
            <a:r>
              <a:rPr lang="en-US" sz="1200" b="0" i="0" baseline="0" dirty="0" smtClean="0">
                <a:latin typeface="+mn-lt"/>
              </a:rPr>
              <a:t> (first row, first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Surface</a:t>
            </a:r>
            <a:r>
              <a:rPr lang="en-US" sz="1200" b="0" kern="1200" dirty="0" smtClean="0">
                <a:solidFill>
                  <a:schemeClr val="tx1"/>
                </a:solidFill>
                <a:latin typeface="+mn-lt"/>
                <a:ea typeface="+mn-ea"/>
                <a:cs typeface="+mn-cs"/>
              </a:rPr>
              <a:t>, </a:t>
            </a:r>
            <a:r>
              <a:rPr lang="en-US" sz="1200" b="0" i="0" baseline="0" dirty="0" smtClean="0">
                <a:latin typeface="+mn-lt"/>
              </a:rPr>
              <a:t>click the button next to </a:t>
            </a:r>
            <a:r>
              <a:rPr lang="en-US" sz="1200" b="1" kern="1200" dirty="0" smtClean="0">
                <a:solidFill>
                  <a:schemeClr val="tx1"/>
                </a:solidFill>
                <a:latin typeface="+mn-lt"/>
                <a:ea typeface="+mn-ea"/>
                <a:cs typeface="+mn-cs"/>
              </a:rPr>
              <a:t>Material</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Standard</a:t>
            </a:r>
            <a:r>
              <a:rPr lang="en-US" sz="1200" b="0" kern="1200" baseline="0" dirty="0" smtClean="0">
                <a:solidFill>
                  <a:schemeClr val="tx1"/>
                </a:solidFill>
                <a:latin typeface="+mn-lt"/>
                <a:ea typeface="+mn-ea"/>
                <a:cs typeface="+mn-cs"/>
              </a:rPr>
              <a:t> click</a:t>
            </a:r>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Matte</a:t>
            </a:r>
            <a:r>
              <a:rPr lang="en-US" sz="1200" b="0" kern="1200" dirty="0" smtClean="0">
                <a:solidFill>
                  <a:schemeClr val="tx1"/>
                </a:solidFill>
                <a:latin typeface="+mn-lt"/>
                <a:ea typeface="+mn-ea"/>
                <a:cs typeface="+mn-cs"/>
              </a:rPr>
              <a:t> (first row, first option from the left).</a:t>
            </a:r>
            <a:r>
              <a:rPr lang="en-US" sz="1200" b="0" kern="1200" baseline="0" dirty="0" smtClean="0">
                <a:solidFill>
                  <a:schemeClr val="tx1"/>
                </a:solidFill>
                <a:latin typeface="+mn-lt"/>
                <a:ea typeface="+mn-ea"/>
                <a:cs typeface="+mn-cs"/>
              </a:rPr>
              <a:t> </a:t>
            </a:r>
            <a:r>
              <a:rPr lang="en-US" sz="1200" b="0" i="0" kern="1200" baseline="0" dirty="0" smtClean="0">
                <a:solidFill>
                  <a:schemeClr val="tx1"/>
                </a:solidFill>
                <a:latin typeface="+mn-lt"/>
                <a:ea typeface="+mn-ea"/>
                <a:cs typeface="+mn-cs"/>
              </a:rPr>
              <a:t>C</a:t>
            </a:r>
            <a:r>
              <a:rPr lang="en-US" sz="1200" b="0" i="0" baseline="0" dirty="0" smtClean="0">
                <a:latin typeface="+mn-lt"/>
              </a:rPr>
              <a:t>lick the button next to </a:t>
            </a:r>
            <a:r>
              <a:rPr lang="en-US" sz="1200" b="1" kern="1200" baseline="0" dirty="0" smtClean="0">
                <a:solidFill>
                  <a:schemeClr val="tx1"/>
                </a:solidFill>
                <a:latin typeface="+mn-lt"/>
                <a:ea typeface="+mn-ea"/>
                <a:cs typeface="+mn-cs"/>
              </a:rPr>
              <a:t>Lighting</a:t>
            </a:r>
            <a:r>
              <a:rPr lang="en-US" sz="1200" b="0" kern="1200" baseline="0" dirty="0" smtClean="0">
                <a:solidFill>
                  <a:schemeClr val="tx1"/>
                </a:solidFill>
                <a:latin typeface="+mn-lt"/>
                <a:ea typeface="+mn-ea"/>
                <a:cs typeface="+mn-cs"/>
              </a:rPr>
              <a:t>, and then under </a:t>
            </a:r>
            <a:r>
              <a:rPr lang="en-US" sz="1200" b="1" kern="1200" baseline="0" dirty="0" smtClean="0">
                <a:solidFill>
                  <a:schemeClr val="tx1"/>
                </a:solidFill>
                <a:latin typeface="+mn-lt"/>
                <a:ea typeface="+mn-ea"/>
                <a:cs typeface="+mn-cs"/>
              </a:rPr>
              <a:t>Neutral</a:t>
            </a:r>
            <a:r>
              <a:rPr lang="en-US" sz="1200" b="0" kern="1200" baseline="0" dirty="0" smtClean="0">
                <a:solidFill>
                  <a:schemeClr val="tx1"/>
                </a:solidFill>
                <a:latin typeface="+mn-lt"/>
                <a:ea typeface="+mn-ea"/>
                <a:cs typeface="+mn-cs"/>
              </a:rPr>
              <a:t> click </a:t>
            </a:r>
            <a:r>
              <a:rPr lang="en-US" sz="1200" b="1" kern="1200" baseline="0" dirty="0" smtClean="0">
                <a:solidFill>
                  <a:schemeClr val="tx1"/>
                </a:solidFill>
                <a:latin typeface="+mn-lt"/>
                <a:ea typeface="+mn-ea"/>
                <a:cs typeface="+mn-cs"/>
              </a:rPr>
              <a:t>Soft</a:t>
            </a:r>
            <a:r>
              <a:rPr lang="en-US" sz="1200" b="0" kern="1200" baseline="0" dirty="0" smtClean="0">
                <a:solidFill>
                  <a:schemeClr val="tx1"/>
                </a:solidFill>
                <a:latin typeface="+mn-lt"/>
                <a:ea typeface="+mn-ea"/>
                <a:cs typeface="+mn-cs"/>
              </a:rPr>
              <a:t> (first row, third option from the left).</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rounded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a:t>
            </a:r>
            <a:r>
              <a:rPr lang="en-US" sz="1200" b="0" i="0" baseline="0" dirty="0" smtClean="0">
                <a:latin typeface="+mn-lt"/>
              </a:rPr>
              <a:t> 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rectangle.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Fill</a:t>
            </a:r>
            <a:r>
              <a:rPr lang="en-US" sz="1200" b="0" i="0" baseline="0" dirty="0" smtClean="0">
                <a:latin typeface="+mn-lt"/>
              </a:rPr>
              <a:t>, and then click </a:t>
            </a:r>
            <a:r>
              <a:rPr lang="en-US" sz="1200" b="1" i="0" baseline="0" dirty="0" smtClean="0">
                <a:latin typeface="+mn-lt"/>
              </a:rPr>
              <a:t>No Fill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Click the arrow next to </a:t>
            </a:r>
            <a:r>
              <a:rPr lang="en-US" sz="1200" b="1" i="0" baseline="0" dirty="0" smtClean="0">
                <a:latin typeface="+mn-lt"/>
              </a:rPr>
              <a:t>Shape Outline</a:t>
            </a:r>
            <a:r>
              <a:rPr lang="en-US" sz="1200" b="0" i="0" baseline="0" dirty="0" smtClean="0">
                <a:latin typeface="+mn-lt"/>
              </a:rPr>
              <a:t>, 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rectangle above the first rectangle until the lower edge overlays the top edge of the first rectangle.</a:t>
            </a:r>
            <a:r>
              <a:rPr lang="en-US" sz="1200" b="0" dirty="0" smtClean="0">
                <a:latin typeface="+mn-lt"/>
              </a:rPr>
              <a:t> (</a:t>
            </a:r>
            <a:r>
              <a:rPr lang="en-US" sz="1200" b="1" dirty="0" smtClean="0">
                <a:latin typeface="+mn-lt"/>
              </a:rPr>
              <a:t>Note: </a:t>
            </a:r>
            <a:r>
              <a:rPr lang="en-US" sz="1200" baseline="0" dirty="0" smtClean="0">
                <a:latin typeface="+mn-lt"/>
              </a:rPr>
              <a:t>When the spinning animation effect is created later for these rectangles, the spin will center where the edges of the rectangles meet.)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Press and hold CTRL, and then select both rectangles.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Selected Objects</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Center</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Group</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group until it is centered horizontally on the left edge of the slide (straddling the edge).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dashed arc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Arc</a:t>
            </a:r>
            <a:r>
              <a:rPr lang="en-US" sz="1200" b="0" i="0" baseline="0" dirty="0" smtClean="0">
                <a:latin typeface="+mn-lt"/>
              </a:rPr>
              <a:t> (third row, 12</a:t>
            </a:r>
            <a:r>
              <a:rPr lang="en-US" sz="1200" b="0" i="0" baseline="30000" dirty="0" smtClean="0">
                <a:latin typeface="+mn-lt"/>
              </a:rPr>
              <a:t>th</a:t>
            </a:r>
            <a:r>
              <a:rPr lang="en-US" sz="1200" b="0" i="0" baseline="0" dirty="0" smtClean="0">
                <a:latin typeface="+mn-lt"/>
              </a:rPr>
              <a:t> option from the left). On the slide, drag to draw an arc.</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7.5”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15% </a:t>
            </a:r>
            <a:r>
              <a:rPr lang="en-US" sz="1200" b="0" i="0" baseline="0" dirty="0" smtClean="0">
                <a:latin typeface="+mn-lt"/>
              </a:rPr>
              <a:t>(third row, first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Point to </a:t>
            </a:r>
            <a:r>
              <a:rPr lang="en-US" sz="1200" b="1" i="0" baseline="0" dirty="0" smtClean="0">
                <a:latin typeface="+mn-lt"/>
              </a:rPr>
              <a:t>Dashes</a:t>
            </a:r>
            <a:r>
              <a:rPr lang="en-US" sz="1200" b="0" i="0" baseline="0" dirty="0" smtClean="0">
                <a:latin typeface="+mn-lt"/>
              </a:rPr>
              <a:t>, and then click </a:t>
            </a:r>
            <a:r>
              <a:rPr lang="en-US" sz="1200" b="1" i="0" baseline="0" dirty="0" smtClean="0">
                <a:latin typeface="+mn-lt"/>
              </a:rPr>
              <a:t>Dash </a:t>
            </a:r>
            <a:r>
              <a:rPr lang="en-US" sz="1200" b="0" i="0" baseline="0" dirty="0" smtClean="0">
                <a:latin typeface="+mn-lt"/>
              </a:rPr>
              <a:t>(fourth option from the top).</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yellow diamond adjustment handle on the right side of the arc to the bottom of the arc to create a half circle.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arc until the yellow diamond adjustment handles are on the left edge of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arc still selected,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point to </a:t>
            </a:r>
            <a:r>
              <a:rPr lang="en-US" sz="1200" b="1" i="0" baseline="0" dirty="0" smtClean="0">
                <a:latin typeface="+mn-lt"/>
              </a:rPr>
              <a:t>Align</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to Slide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Align Middle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half circle on this slide, do the following:</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select the arc.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 </a:t>
            </a:r>
            <a:r>
              <a:rPr lang="en-US" sz="1200" b="0" i="0" baseline="0" dirty="0" smtClean="0">
                <a:latin typeface="+mn-lt"/>
              </a:rPr>
              <a:t>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arc.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3.33”</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With the second arc still selected,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Fill</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 </a:t>
            </a:r>
            <a:r>
              <a:rPr lang="en-US" sz="1200" b="0" i="0" baseline="0" dirty="0" smtClean="0">
                <a:latin typeface="+mn-lt"/>
              </a:rPr>
              <a:t>(second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the arrow next to </a:t>
            </a:r>
            <a:r>
              <a:rPr lang="en-US" sz="1200" b="1" i="0" baseline="0" dirty="0" smtClean="0">
                <a:latin typeface="+mn-lt"/>
              </a:rPr>
              <a:t>Shape Outline</a:t>
            </a:r>
            <a:r>
              <a:rPr lang="en-US" sz="1200" b="0" i="0" baseline="0" dirty="0" smtClean="0">
                <a:latin typeface="+mn-lt"/>
              </a:rPr>
              <a:t>,</a:t>
            </a:r>
            <a:r>
              <a:rPr lang="en-US" sz="1200" b="1" i="0" baseline="0" dirty="0" smtClean="0">
                <a:latin typeface="+mn-lt"/>
              </a:rPr>
              <a:t> </a:t>
            </a:r>
            <a:r>
              <a:rPr lang="en-US" sz="1200" b="0" i="0" baseline="0" dirty="0" smtClean="0">
                <a:latin typeface="+mn-lt"/>
              </a:rPr>
              <a:t>and then click </a:t>
            </a:r>
            <a:r>
              <a:rPr lang="en-US" sz="1200" b="1" i="0" baseline="0" dirty="0" smtClean="0">
                <a:latin typeface="+mn-lt"/>
              </a:rPr>
              <a:t>No Outline</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Shape Effects</a:t>
            </a:r>
            <a:r>
              <a:rPr lang="en-US" sz="1200" b="0" i="0" baseline="0" dirty="0" smtClean="0">
                <a:latin typeface="+mn-lt"/>
              </a:rPr>
              <a:t>, point to </a:t>
            </a:r>
            <a:r>
              <a:rPr lang="en-US" sz="1200" b="1" i="0" baseline="0" dirty="0" smtClean="0">
                <a:latin typeface="+mn-lt"/>
              </a:rPr>
              <a:t>Shadow</a:t>
            </a:r>
            <a:r>
              <a:rPr lang="en-US" sz="1200" b="0" i="0" baseline="0" dirty="0" smtClean="0">
                <a:latin typeface="+mn-lt"/>
              </a:rPr>
              <a:t>, and then click </a:t>
            </a:r>
            <a:r>
              <a:rPr lang="en-US" sz="1200" b="1" i="0" baseline="0" dirty="0" smtClean="0">
                <a:latin typeface="+mn-lt"/>
              </a:rPr>
              <a:t>Shadow</a:t>
            </a:r>
            <a:r>
              <a:rPr lang="en-US" sz="1200" b="0" i="0" baseline="0" dirty="0" smtClean="0">
                <a:latin typeface="+mn-lt"/>
              </a:rPr>
              <a:t> </a:t>
            </a:r>
            <a:r>
              <a:rPr lang="en-US" sz="1200" b="1" i="0" baseline="0" dirty="0" smtClean="0">
                <a:latin typeface="+mn-lt"/>
              </a:rPr>
              <a:t>Options</a:t>
            </a:r>
            <a:r>
              <a:rPr lang="en-US" sz="1200" b="0" i="0" baseline="0" dirty="0" smtClean="0">
                <a:latin typeface="+mn-lt"/>
              </a:rPr>
              <a:t>.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a:t>
            </a:r>
            <a:r>
              <a:rPr lang="en-US" sz="1200" b="0" i="0" baseline="0" dirty="0" smtClean="0">
                <a:latin typeface="+mn-lt"/>
              </a:rPr>
              <a:t> 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Inner</a:t>
            </a:r>
            <a:r>
              <a:rPr lang="en-US" sz="1200" b="0" i="0" baseline="0" dirty="0" smtClean="0">
                <a:latin typeface="+mn-lt"/>
              </a:rPr>
              <a:t> click </a:t>
            </a:r>
            <a:r>
              <a:rPr lang="en-US" sz="1200" b="1" i="0" baseline="0" dirty="0" smtClean="0">
                <a:latin typeface="+mn-lt"/>
              </a:rPr>
              <a:t>Inside Right </a:t>
            </a:r>
            <a:r>
              <a:rPr lang="en-US" sz="1200" b="0" i="0" baseline="0" dirty="0" smtClean="0">
                <a:latin typeface="+mn-lt"/>
              </a:rPr>
              <a:t>(second row, third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86%</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24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315</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4</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slide, drag the second arc until the yellow diamond adjustment handles are on the left edge of the slide. 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Arrange</a:t>
            </a:r>
            <a:r>
              <a:rPr lang="en-US" sz="1200" b="0" i="0" baseline="0" dirty="0" smtClean="0">
                <a:latin typeface="+mn-lt"/>
              </a:rPr>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to Slide</a:t>
            </a:r>
            <a:r>
              <a:rPr lang="en-US" sz="1200" b="0" i="1" baseline="0" dirty="0" smtClean="0">
                <a:latin typeface="+mn-lt"/>
              </a:rPr>
              <a:t>. </a:t>
            </a:r>
            <a:endParaRPr lang="en-US" sz="1200" b="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Point to </a:t>
            </a:r>
            <a:r>
              <a:rPr lang="en-US" sz="1200" b="1" i="0" baseline="0" dirty="0" smtClean="0">
                <a:latin typeface="+mn-lt"/>
              </a:rPr>
              <a:t>Align</a:t>
            </a:r>
            <a:r>
              <a:rPr lang="en-US" sz="1200" b="0" i="0" baseline="0" dirty="0" smtClean="0">
                <a:latin typeface="+mn-lt"/>
              </a:rPr>
              <a:t>, and then click </a:t>
            </a:r>
            <a:r>
              <a:rPr lang="en-US" sz="1200" b="1" i="0" baseline="0" dirty="0" smtClean="0">
                <a:latin typeface="+mn-lt"/>
              </a:rPr>
              <a:t>Align Middle</a:t>
            </a:r>
            <a:r>
              <a:rPr lang="en-US" sz="1200" b="0" i="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a:t>
            </a:r>
            <a:r>
              <a:rPr lang="en-US" sz="1200" b="1" i="0" baseline="0" dirty="0" smtClean="0">
                <a:latin typeface="+mn-lt"/>
              </a:rPr>
              <a:t>Send to Back</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b="0" kern="1200" baseline="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button shapes on this slide, do the following:</a:t>
            </a: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Drawing</a:t>
            </a:r>
            <a:r>
              <a:rPr lang="en-US" sz="1200" b="0" i="0" baseline="0" dirty="0" smtClean="0">
                <a:latin typeface="+mn-lt"/>
              </a:rPr>
              <a:t> group, click </a:t>
            </a:r>
            <a:r>
              <a:rPr lang="en-US" sz="1200" b="1" i="0" baseline="0" dirty="0" smtClean="0">
                <a:latin typeface="+mn-lt"/>
              </a:rPr>
              <a:t>Shapes</a:t>
            </a:r>
            <a:r>
              <a:rPr lang="en-US" sz="1200" b="0" i="0" baseline="0" dirty="0" smtClean="0">
                <a:latin typeface="+mn-lt"/>
              </a:rPr>
              <a:t>, and then under </a:t>
            </a:r>
            <a:r>
              <a:rPr lang="en-US" sz="1200" b="1" i="0" baseline="0" dirty="0" smtClean="0">
                <a:latin typeface="+mn-lt"/>
              </a:rPr>
              <a:t>Basic Shapes</a:t>
            </a:r>
            <a:r>
              <a:rPr lang="en-US" sz="1200" b="0" i="0" baseline="0" dirty="0" smtClean="0">
                <a:latin typeface="+mn-lt"/>
              </a:rPr>
              <a:t> click </a:t>
            </a:r>
            <a:r>
              <a:rPr lang="en-US" sz="1200" b="1" i="0" baseline="0" dirty="0" smtClean="0">
                <a:latin typeface="+mn-lt"/>
              </a:rPr>
              <a:t>Oval </a:t>
            </a:r>
            <a:r>
              <a:rPr lang="en-US" sz="1200" b="0" i="0" baseline="0" dirty="0" smtClean="0">
                <a:latin typeface="+mn-lt"/>
              </a:rPr>
              <a:t>(first row, second option from the left). On the slide, drag to draw an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Size</a:t>
            </a:r>
            <a:r>
              <a:rPr lang="en-US" sz="1200" b="0" i="0" baseline="0" dirty="0" smtClean="0">
                <a:latin typeface="+mn-lt"/>
              </a:rPr>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Height</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Shape Width</a:t>
            </a:r>
            <a:r>
              <a:rPr lang="en-US" sz="1200" b="0" i="0" baseline="0" dirty="0" smtClean="0">
                <a:latin typeface="+mn-lt"/>
              </a:rPr>
              <a:t> box, enter </a:t>
            </a:r>
            <a:r>
              <a:rPr lang="en-US" sz="1200" b="1" i="0" baseline="0" dirty="0" smtClean="0">
                <a:latin typeface="+mn-lt"/>
              </a:rPr>
              <a:t>0.34”</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a:t>
            </a:r>
            <a:r>
              <a:rPr lang="en-US" sz="1200" b="1" i="0" baseline="0" dirty="0" smtClean="0">
                <a:latin typeface="+mn-lt"/>
              </a:rPr>
              <a:t>Shape Styles </a:t>
            </a:r>
            <a:r>
              <a:rPr lang="en-US" sz="1200" b="0" i="0" baseline="0" dirty="0" smtClean="0">
                <a:latin typeface="+mn-lt"/>
              </a:rPr>
              <a:t>group, click </a:t>
            </a:r>
            <a:r>
              <a:rPr lang="en-US" sz="1200" b="1" i="0" baseline="0" dirty="0" smtClean="0">
                <a:latin typeface="+mn-lt"/>
              </a:rPr>
              <a:t>More</a:t>
            </a:r>
            <a:r>
              <a:rPr lang="en-US" sz="1200" b="0" i="0" baseline="0" dirty="0" smtClean="0">
                <a:latin typeface="+mn-lt"/>
              </a:rPr>
              <a:t>, and then click </a:t>
            </a:r>
            <a:r>
              <a:rPr lang="en-US" sz="1200" b="1" i="0" baseline="0" dirty="0" smtClean="0">
                <a:latin typeface="+mn-lt"/>
              </a:rPr>
              <a:t>Light 1 Outline, Colored Fill – Dark 1</a:t>
            </a:r>
            <a:r>
              <a:rPr lang="en-US" sz="1200" b="0" i="0" baseline="0" dirty="0" smtClean="0">
                <a:latin typeface="+mn-lt"/>
              </a:rPr>
              <a:t> (third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Shape Styles </a:t>
            </a:r>
            <a:r>
              <a:rPr lang="en-US" sz="1200" b="0" i="0" baseline="0" dirty="0" smtClean="0">
                <a:latin typeface="+mn-lt"/>
              </a:rPr>
              <a:t>group, click the </a:t>
            </a:r>
            <a:r>
              <a:rPr lang="en-US" sz="1200" b="1" i="0" baseline="0" dirty="0" smtClean="0">
                <a:latin typeface="+mn-lt"/>
              </a:rPr>
              <a:t>Format Shape </a:t>
            </a:r>
            <a:r>
              <a:rPr lang="en-US" sz="1200" b="0" i="0" baseline="0" dirty="0" smtClean="0">
                <a:latin typeface="+mn-lt"/>
              </a:rPr>
              <a:t>dialog box launcher.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Fill</a:t>
            </a:r>
            <a:r>
              <a:rPr lang="en-US" sz="1200" b="0" i="0" baseline="0" dirty="0" smtClean="0">
                <a:latin typeface="+mn-lt"/>
              </a:rPr>
              <a:t> in the left pane. In the </a:t>
            </a:r>
            <a:r>
              <a:rPr lang="en-US" sz="1200" b="1" i="0" baseline="0" dirty="0" smtClean="0">
                <a:latin typeface="+mn-lt"/>
              </a:rPr>
              <a:t>Fill</a:t>
            </a:r>
            <a:r>
              <a:rPr lang="en-US" sz="1200" b="0" i="0" baseline="0" dirty="0" smtClean="0">
                <a:latin typeface="+mn-lt"/>
              </a:rPr>
              <a:t> pane, select </a:t>
            </a:r>
            <a:r>
              <a:rPr lang="en-US" sz="1200" b="1" i="0" baseline="0" dirty="0" smtClean="0">
                <a:latin typeface="+mn-lt"/>
              </a:rPr>
              <a:t>Solid Fill</a:t>
            </a:r>
            <a:r>
              <a:rPr lang="en-US" sz="1200" b="0" i="0" baseline="0" dirty="0" smtClean="0">
                <a:latin typeface="+mn-lt"/>
              </a:rPr>
              <a:t>. Click the button next to </a:t>
            </a:r>
            <a:r>
              <a:rPr lang="en-US" sz="1200" b="1" i="0" baseline="0" dirty="0" smtClean="0">
                <a:latin typeface="+mn-lt"/>
              </a:rPr>
              <a:t>Color</a:t>
            </a:r>
            <a:r>
              <a:rPr lang="en-US" sz="1200" b="0" i="0" baseline="0" dirty="0" smtClean="0">
                <a:latin typeface="+mn-lt"/>
              </a:rPr>
              <a:t>, and then under </a:t>
            </a:r>
            <a:r>
              <a:rPr lang="en-US" sz="1200" b="1" i="0" baseline="0" dirty="0" smtClean="0">
                <a:latin typeface="+mn-lt"/>
              </a:rPr>
              <a:t>Theme Colors </a:t>
            </a:r>
            <a:r>
              <a:rPr lang="en-US" sz="1200" b="0" i="0" baseline="0" dirty="0" smtClean="0">
                <a:latin typeface="+mn-lt"/>
              </a:rPr>
              <a:t>click </a:t>
            </a:r>
            <a:r>
              <a:rPr lang="en-US" sz="1200" b="1" i="0" baseline="0" dirty="0" smtClean="0">
                <a:latin typeface="+mn-lt"/>
              </a:rPr>
              <a:t>Olive Green, Accent 3, Lighter 80</a:t>
            </a:r>
            <a:r>
              <a:rPr lang="en-US" sz="1200" b="1" i="0" baseline="0" dirty="0" smtClean="0">
                <a:latin typeface="+mn-lt"/>
                <a:ea typeface="Verdana"/>
                <a:cs typeface="Verdana"/>
              </a:rPr>
              <a:t>°</a:t>
            </a:r>
            <a:r>
              <a:rPr lang="en-US" sz="1200" b="1" i="0" baseline="0" dirty="0" smtClean="0">
                <a:latin typeface="+mn-lt"/>
              </a:rPr>
              <a:t> </a:t>
            </a:r>
            <a:r>
              <a:rPr lang="en-US" sz="1200" b="0" i="0" baseline="0" dirty="0" smtClean="0">
                <a:latin typeface="+mn-lt"/>
              </a:rPr>
              <a:t>(second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Line Color</a:t>
            </a:r>
            <a:r>
              <a:rPr lang="en-US" sz="1200" b="0" i="0" baseline="0" dirty="0" smtClean="0">
                <a:latin typeface="+mn-lt"/>
              </a:rPr>
              <a:t> in the left pane. In the </a:t>
            </a:r>
            <a:r>
              <a:rPr lang="en-US" sz="1200" b="1" i="0" baseline="0" dirty="0" smtClean="0">
                <a:latin typeface="+mn-lt"/>
              </a:rPr>
              <a:t>Line Color</a:t>
            </a:r>
            <a:r>
              <a:rPr lang="en-US" sz="1200" b="0" i="0" baseline="0" dirty="0" smtClean="0">
                <a:latin typeface="+mn-lt"/>
              </a:rPr>
              <a:t> pane, select </a:t>
            </a:r>
            <a:r>
              <a:rPr lang="en-US" sz="1200" b="1" i="0" baseline="0" dirty="0" smtClean="0">
                <a:latin typeface="+mn-lt"/>
              </a:rPr>
              <a:t>No line</a:t>
            </a:r>
            <a:r>
              <a:rPr lang="en-US" sz="1200" b="0" i="0" baseline="0" dirty="0" smtClean="0">
                <a:latin typeface="+mn-lt"/>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Shadow </a:t>
            </a:r>
            <a:r>
              <a:rPr lang="en-US" sz="1200" b="0" i="0" baseline="0" dirty="0" smtClean="0">
                <a:latin typeface="+mn-lt"/>
              </a:rPr>
              <a:t>in the left pane. In the </a:t>
            </a:r>
            <a:r>
              <a:rPr lang="en-US" sz="1200" b="1" i="0" baseline="0" dirty="0" smtClean="0">
                <a:latin typeface="+mn-lt"/>
              </a:rPr>
              <a:t>Shadow</a:t>
            </a:r>
            <a:r>
              <a:rPr lang="en-US" sz="1200" b="0" i="0" baseline="0" dirty="0" smtClean="0">
                <a:latin typeface="+mn-lt"/>
              </a:rPr>
              <a:t> pane, click the button next to </a:t>
            </a:r>
            <a:r>
              <a:rPr lang="en-US" sz="1200" b="1" i="0" baseline="0" dirty="0" smtClean="0">
                <a:latin typeface="+mn-lt"/>
              </a:rPr>
              <a:t>Presets</a:t>
            </a:r>
            <a:r>
              <a:rPr lang="en-US" sz="1200" b="0" i="0" baseline="0" dirty="0" smtClean="0">
                <a:latin typeface="+mn-lt"/>
              </a:rPr>
              <a:t>, under </a:t>
            </a:r>
            <a:r>
              <a:rPr lang="en-US" sz="1200" b="1" i="0" baseline="0" dirty="0" smtClean="0">
                <a:latin typeface="+mn-lt"/>
              </a:rPr>
              <a:t>Outer</a:t>
            </a:r>
            <a:r>
              <a:rPr lang="en-US" sz="1200" b="0" i="0" baseline="0" dirty="0" smtClean="0">
                <a:latin typeface="+mn-lt"/>
              </a:rPr>
              <a:t> click </a:t>
            </a:r>
            <a:r>
              <a:rPr lang="en-US" sz="1200" b="1" i="0" baseline="0" dirty="0" smtClean="0">
                <a:latin typeface="+mn-lt"/>
              </a:rPr>
              <a:t>Offset Bottom </a:t>
            </a:r>
            <a:r>
              <a:rPr lang="en-US" sz="1200" b="0" i="0" baseline="0" dirty="0" smtClean="0">
                <a:latin typeface="+mn-lt"/>
              </a:rPr>
              <a:t>(first row, second option from the left),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Transparency</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Size</a:t>
            </a:r>
            <a:r>
              <a:rPr lang="en-US" sz="1200" b="0" kern="1200" dirty="0" smtClean="0">
                <a:solidFill>
                  <a:schemeClr val="tx1"/>
                </a:solidFill>
                <a:latin typeface="+mn-lt"/>
                <a:ea typeface="+mn-ea"/>
                <a:cs typeface="+mn-cs"/>
              </a:rPr>
              <a:t> box, enter </a:t>
            </a:r>
            <a:r>
              <a:rPr lang="en-US" sz="1200" b="1" kern="1200" dirty="0" smtClean="0">
                <a:solidFill>
                  <a:schemeClr val="tx1"/>
                </a:solidFill>
                <a:latin typeface="+mn-lt"/>
                <a:ea typeface="+mn-ea"/>
                <a:cs typeface="+mn-cs"/>
              </a:rPr>
              <a:t>100%</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Blur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8.5 pt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Angle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90</a:t>
            </a:r>
            <a:r>
              <a:rPr lang="en-US" sz="1200" b="1" kern="1200" dirty="0" smtClean="0">
                <a:solidFill>
                  <a:schemeClr val="tx1"/>
                </a:solidFill>
                <a:latin typeface="+mn-lt"/>
                <a:ea typeface="Verdana"/>
                <a:cs typeface="Verdana"/>
              </a:rPr>
              <a:t>°</a:t>
            </a:r>
            <a:r>
              <a:rPr lang="en-US" sz="1200" b="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Distance </a:t>
            </a:r>
            <a:r>
              <a:rPr lang="en-US" sz="1200" b="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a:t>
            </a:r>
            <a:r>
              <a:rPr lang="en-US" sz="1200" b="1" kern="1200" baseline="0" dirty="0" smtClean="0">
                <a:solidFill>
                  <a:schemeClr val="tx1"/>
                </a:solidFill>
                <a:latin typeface="+mn-lt"/>
                <a:ea typeface="+mn-ea"/>
                <a:cs typeface="+mn-cs"/>
              </a:rPr>
              <a:t>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Also in the </a:t>
            </a:r>
            <a:r>
              <a:rPr lang="en-US" sz="1200" b="1" i="0" baseline="0" dirty="0" smtClean="0">
                <a:latin typeface="+mn-lt"/>
              </a:rPr>
              <a:t>Format Shape </a:t>
            </a:r>
            <a:r>
              <a:rPr lang="en-US" sz="1200" b="0" i="0" baseline="0" dirty="0" smtClean="0">
                <a:latin typeface="+mn-lt"/>
              </a:rPr>
              <a:t>dialog box, click </a:t>
            </a:r>
            <a:r>
              <a:rPr lang="en-US" sz="1200" b="1" i="0" baseline="0" dirty="0" smtClean="0">
                <a:latin typeface="+mn-lt"/>
              </a:rPr>
              <a:t>3-D Format</a:t>
            </a:r>
            <a:r>
              <a:rPr lang="en-US" sz="1200" b="0" i="0" baseline="0" dirty="0" smtClean="0">
                <a:latin typeface="+mn-lt"/>
              </a:rPr>
              <a:t> in the left pane, and then do the following in the </a:t>
            </a:r>
            <a:r>
              <a:rPr lang="en-US" sz="1200" b="1" i="0" baseline="0" dirty="0" smtClean="0">
                <a:latin typeface="+mn-lt"/>
              </a:rPr>
              <a:t>3-D Format </a:t>
            </a:r>
            <a:r>
              <a:rPr lang="en-US" sz="1200" b="0" i="0" baseline="0" dirty="0" smtClean="0">
                <a:latin typeface="+mn-lt"/>
              </a:rPr>
              <a:t>pane: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Under </a:t>
            </a:r>
            <a:r>
              <a:rPr lang="en-US" sz="1200" b="1" i="0" baseline="0" dirty="0" smtClean="0">
                <a:latin typeface="+mn-lt"/>
              </a:rPr>
              <a:t>Bevel</a:t>
            </a:r>
            <a:r>
              <a:rPr lang="en-US" sz="1200" b="0" i="0" baseline="0" dirty="0" smtClean="0">
                <a:latin typeface="+mn-lt"/>
              </a:rPr>
              <a:t>, click the button next to </a:t>
            </a:r>
            <a:r>
              <a:rPr lang="en-US" sz="1200" b="1" i="0" baseline="0" dirty="0" smtClean="0">
                <a:latin typeface="+mn-lt"/>
              </a:rPr>
              <a:t>Top</a:t>
            </a:r>
            <a:r>
              <a:rPr lang="en-US" sz="1200" b="0" i="0" baseline="0" dirty="0" smtClean="0">
                <a:latin typeface="+mn-lt"/>
              </a:rPr>
              <a:t>, and then under </a:t>
            </a:r>
            <a:r>
              <a:rPr lang="en-US" sz="1200" b="1" i="0" baseline="0" dirty="0" smtClean="0">
                <a:latin typeface="+mn-lt"/>
              </a:rPr>
              <a:t>Bevel</a:t>
            </a:r>
            <a:r>
              <a:rPr lang="en-US" sz="1200" b="0" i="0" baseline="0" dirty="0" smtClean="0">
                <a:latin typeface="+mn-lt"/>
              </a:rPr>
              <a:t> click </a:t>
            </a:r>
            <a:r>
              <a:rPr lang="en-US" sz="1200" b="1" i="0" baseline="0" dirty="0" smtClean="0">
                <a:latin typeface="+mn-lt"/>
              </a:rPr>
              <a:t>Art Deco</a:t>
            </a:r>
            <a:r>
              <a:rPr lang="en-US" sz="1200" b="0" i="0" baseline="0" dirty="0" smtClean="0">
                <a:latin typeface="+mn-lt"/>
              </a:rPr>
              <a:t> (third row, fourth option from the left). Next to </a:t>
            </a:r>
            <a:r>
              <a:rPr lang="en-US" sz="1200" b="1" i="0" baseline="0" dirty="0" smtClean="0">
                <a:latin typeface="+mn-lt"/>
              </a:rPr>
              <a:t>Top</a:t>
            </a:r>
            <a:r>
              <a:rPr lang="en-US" sz="1200" b="0" i="0" baseline="0" dirty="0" smtClean="0">
                <a:latin typeface="+mn-lt"/>
              </a:rPr>
              <a:t>, in the </a:t>
            </a:r>
            <a:r>
              <a:rPr lang="en-US" sz="1200" b="1" i="0" baseline="0" dirty="0" smtClean="0">
                <a:latin typeface="+mn-lt"/>
              </a:rPr>
              <a:t>Width</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 and in the </a:t>
            </a:r>
            <a:r>
              <a:rPr lang="en-US" sz="1200" b="1" i="0" baseline="0" dirty="0" smtClean="0">
                <a:latin typeface="+mn-lt"/>
              </a:rPr>
              <a:t>Height</a:t>
            </a:r>
            <a:r>
              <a:rPr lang="en-US" sz="1200" b="0" i="0" baseline="0" dirty="0" smtClean="0">
                <a:latin typeface="+mn-lt"/>
              </a:rPr>
              <a:t> box, enter </a:t>
            </a:r>
            <a:r>
              <a:rPr lang="en-US" sz="1200" b="1" i="0" baseline="0" dirty="0" smtClean="0">
                <a:latin typeface="+mn-lt"/>
              </a:rPr>
              <a:t>5 pt</a:t>
            </a:r>
            <a:r>
              <a:rPr lang="en-US" sz="1200" b="0" i="0" baseline="0" dirty="0" smtClean="0">
                <a:latin typeface="+mn-lt"/>
              </a:rPr>
              <a:t>.</a:t>
            </a:r>
          </a:p>
          <a:p>
            <a:pPr marL="685800" lvl="1" indent="-228600">
              <a:buFont typeface="Arial" pitchFamily="34" charset="0"/>
              <a:buChar char="•"/>
            </a:pPr>
            <a:r>
              <a:rPr lang="en-US" sz="1200" kern="1200" dirty="0" smtClean="0">
                <a:solidFill>
                  <a:schemeClr val="tx1"/>
                </a:solidFill>
                <a:latin typeface="+mn-lt"/>
                <a:ea typeface="+mn-ea"/>
                <a:cs typeface="+mn-cs"/>
              </a:rPr>
              <a:t>Under</a:t>
            </a:r>
            <a:r>
              <a:rPr lang="en-US" sz="1200" kern="1200" baseline="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Contour</a:t>
            </a:r>
            <a:r>
              <a:rPr lang="en-US" sz="1200" b="0" kern="1200" baseline="0" dirty="0" smtClean="0">
                <a:solidFill>
                  <a:schemeClr val="tx1"/>
                </a:solidFill>
                <a:latin typeface="+mn-lt"/>
                <a:ea typeface="+mn-ea"/>
                <a:cs typeface="+mn-cs"/>
              </a:rPr>
              <a:t>, click the button next to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 1 </a:t>
            </a:r>
            <a:r>
              <a:rPr lang="en-US" sz="1200" b="0" kern="1200" dirty="0" smtClean="0">
                <a:solidFill>
                  <a:schemeClr val="tx1"/>
                </a:solidFill>
                <a:latin typeface="+mn-lt"/>
                <a:ea typeface="+mn-ea"/>
                <a:cs typeface="+mn-cs"/>
              </a:rPr>
              <a:t>(first row, first option</a:t>
            </a:r>
            <a:r>
              <a:rPr lang="en-US" sz="1200" b="0" kern="1200" baseline="0" dirty="0" smtClean="0">
                <a:solidFill>
                  <a:schemeClr val="tx1"/>
                </a:solidFill>
                <a:latin typeface="+mn-lt"/>
                <a:ea typeface="+mn-ea"/>
                <a:cs typeface="+mn-cs"/>
              </a:rPr>
              <a:t> from the left). In the </a:t>
            </a:r>
            <a:r>
              <a:rPr lang="en-US" sz="1200" b="1" kern="1200" baseline="0" dirty="0" smtClean="0">
                <a:solidFill>
                  <a:schemeClr val="tx1"/>
                </a:solidFill>
                <a:latin typeface="+mn-lt"/>
                <a:ea typeface="+mn-ea"/>
                <a:cs typeface="+mn-cs"/>
              </a:rPr>
              <a:t>Size</a:t>
            </a:r>
            <a:r>
              <a:rPr lang="en-US" sz="1200" b="0" kern="1200" baseline="0" dirty="0" smtClean="0">
                <a:solidFill>
                  <a:schemeClr val="tx1"/>
                </a:solidFill>
                <a:latin typeface="+mn-lt"/>
                <a:ea typeface="+mn-ea"/>
                <a:cs typeface="+mn-cs"/>
              </a:rPr>
              <a:t> box, enter </a:t>
            </a:r>
            <a:r>
              <a:rPr lang="en-US" sz="1200" b="1" kern="1200" baseline="0" dirty="0" smtClean="0">
                <a:solidFill>
                  <a:schemeClr val="tx1"/>
                </a:solidFill>
                <a:latin typeface="+mn-lt"/>
                <a:ea typeface="+mn-ea"/>
                <a:cs typeface="+mn-cs"/>
              </a:rPr>
              <a:t>3.5 pt</a:t>
            </a:r>
            <a:r>
              <a:rPr lang="en-US" sz="1200" b="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kern="1200" baseline="0" dirty="0" smtClean="0">
                <a:solidFill>
                  <a:schemeClr val="tx1"/>
                </a:solidFill>
                <a:latin typeface="+mn-lt"/>
                <a:ea typeface="+mn-ea"/>
                <a:cs typeface="+mn-cs"/>
              </a:rPr>
              <a:t>Under </a:t>
            </a:r>
            <a:r>
              <a:rPr lang="en-US" sz="1200" b="1" i="0" kern="1200" baseline="0" dirty="0" smtClean="0">
                <a:solidFill>
                  <a:schemeClr val="tx1"/>
                </a:solidFill>
                <a:latin typeface="+mn-lt"/>
                <a:ea typeface="+mn-ea"/>
                <a:cs typeface="+mn-cs"/>
              </a:rPr>
              <a:t>Surface</a:t>
            </a:r>
            <a:r>
              <a:rPr lang="en-US" sz="1200" b="0" i="0"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click the button next to </a:t>
            </a:r>
            <a:r>
              <a:rPr lang="en-US" sz="1200" b="1" i="0" kern="1200" baseline="0" dirty="0" smtClean="0">
                <a:solidFill>
                  <a:schemeClr val="tx1"/>
                </a:solidFill>
                <a:latin typeface="+mn-lt"/>
                <a:ea typeface="+mn-ea"/>
                <a:cs typeface="+mn-cs"/>
              </a:rPr>
              <a:t>Material</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Standard</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Matte </a:t>
            </a:r>
            <a:r>
              <a:rPr lang="en-US" sz="1200" b="0" i="0" kern="1200" baseline="0" dirty="0" smtClean="0">
                <a:solidFill>
                  <a:schemeClr val="tx1"/>
                </a:solidFill>
                <a:latin typeface="+mn-lt"/>
                <a:ea typeface="+mn-ea"/>
                <a:cs typeface="+mn-cs"/>
              </a:rPr>
              <a:t>(first row, first option from the left). C</a:t>
            </a:r>
            <a:r>
              <a:rPr lang="en-US" sz="1200" b="0" kern="1200" baseline="0" dirty="0" smtClean="0">
                <a:solidFill>
                  <a:schemeClr val="tx1"/>
                </a:solidFill>
                <a:latin typeface="+mn-lt"/>
                <a:ea typeface="+mn-ea"/>
                <a:cs typeface="+mn-cs"/>
              </a:rPr>
              <a:t>lick the button next to </a:t>
            </a:r>
            <a:r>
              <a:rPr lang="en-US" sz="1200" b="1" i="0" kern="1200" baseline="0" dirty="0" smtClean="0">
                <a:solidFill>
                  <a:schemeClr val="tx1"/>
                </a:solidFill>
                <a:latin typeface="+mn-lt"/>
                <a:ea typeface="+mn-ea"/>
                <a:cs typeface="+mn-cs"/>
              </a:rPr>
              <a:t>Lighting</a:t>
            </a:r>
            <a:r>
              <a:rPr lang="en-US" sz="1200" b="0" i="0" kern="1200" baseline="0" dirty="0" smtClean="0">
                <a:solidFill>
                  <a:schemeClr val="tx1"/>
                </a:solidFill>
                <a:latin typeface="+mn-lt"/>
                <a:ea typeface="+mn-ea"/>
                <a:cs typeface="+mn-cs"/>
              </a:rPr>
              <a:t>, and then under </a:t>
            </a:r>
            <a:r>
              <a:rPr lang="en-US" sz="1200" b="1" i="0" kern="1200" baseline="0" dirty="0" smtClean="0">
                <a:solidFill>
                  <a:schemeClr val="tx1"/>
                </a:solidFill>
                <a:latin typeface="+mn-lt"/>
                <a:ea typeface="+mn-ea"/>
                <a:cs typeface="+mn-cs"/>
              </a:rPr>
              <a:t>Neutral</a:t>
            </a:r>
            <a:r>
              <a:rPr lang="en-US" sz="1200" b="0" i="0" kern="1200" baseline="0" dirty="0" smtClean="0">
                <a:solidFill>
                  <a:schemeClr val="tx1"/>
                </a:solidFill>
                <a:latin typeface="+mn-lt"/>
                <a:ea typeface="+mn-ea"/>
                <a:cs typeface="+mn-cs"/>
              </a:rPr>
              <a:t> click </a:t>
            </a:r>
            <a:r>
              <a:rPr lang="en-US" sz="1200" b="1" i="0" kern="1200" baseline="0" dirty="0" smtClean="0">
                <a:solidFill>
                  <a:schemeClr val="tx1"/>
                </a:solidFill>
                <a:latin typeface="+mn-lt"/>
                <a:ea typeface="+mn-ea"/>
                <a:cs typeface="+mn-cs"/>
              </a:rPr>
              <a:t>Soft </a:t>
            </a:r>
            <a:r>
              <a:rPr lang="en-US" sz="1200" b="0" i="0" kern="1200" baseline="0" dirty="0" smtClean="0">
                <a:solidFill>
                  <a:schemeClr val="tx1"/>
                </a:solidFill>
                <a:latin typeface="+mn-lt"/>
                <a:ea typeface="+mn-ea"/>
                <a:cs typeface="+mn-cs"/>
              </a:rPr>
              <a:t>(first row, third option from the left).</a:t>
            </a: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slide, s</a:t>
            </a:r>
            <a:r>
              <a:rPr lang="en-US" sz="1200" i="0" dirty="0" smtClean="0">
                <a:latin typeface="+mn-lt"/>
              </a:rPr>
              <a:t>elect the oval.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In the </a:t>
            </a:r>
            <a:r>
              <a:rPr lang="en-US" sz="1200" b="1" i="0" baseline="0" dirty="0" smtClean="0">
                <a:latin typeface="+mn-lt"/>
              </a:rPr>
              <a:t>Size and Position </a:t>
            </a:r>
            <a:r>
              <a:rPr lang="en-US" sz="1200" b="0" i="0" baseline="0" dirty="0" smtClean="0">
                <a:latin typeface="+mn-lt"/>
              </a:rPr>
              <a:t>dialog box, on the </a:t>
            </a:r>
            <a:r>
              <a:rPr lang="en-US" sz="1200" b="1" i="0" baseline="0" dirty="0" smtClean="0">
                <a:latin typeface="+mn-lt"/>
              </a:rPr>
              <a:t>Position</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1.5”</a:t>
            </a:r>
            <a:r>
              <a:rPr lang="en-US" sz="1200" b="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oval. 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Clipboard</a:t>
            </a:r>
            <a:r>
              <a:rPr lang="en-US" sz="1200" i="0" baseline="0" dirty="0" smtClean="0">
                <a:latin typeface="+mn-lt"/>
              </a:rPr>
              <a:t> group, click the arrow under </a:t>
            </a:r>
            <a:r>
              <a:rPr lang="en-US" sz="1200" b="1" i="0" baseline="0" dirty="0" smtClean="0">
                <a:latin typeface="+mn-lt"/>
              </a:rPr>
              <a:t>Paste</a:t>
            </a:r>
            <a:r>
              <a:rPr lang="en-US" sz="1200" i="0" baseline="0" dirty="0" smtClean="0">
                <a:latin typeface="+mn-lt"/>
              </a:rPr>
              <a:t>, and then click </a:t>
            </a:r>
            <a:r>
              <a:rPr lang="en-US" sz="1200" b="1" i="0" baseline="0" dirty="0" smtClean="0">
                <a:latin typeface="+mn-lt"/>
              </a:rPr>
              <a:t>Duplicate</a:t>
            </a:r>
            <a:r>
              <a:rPr lang="en-US" sz="1200" i="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Select the duplicate oval. 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In the </a:t>
            </a:r>
            <a:r>
              <a:rPr lang="en-US" sz="1200" b="1" i="0" baseline="0" dirty="0" smtClean="0">
                <a:latin typeface="+mn-lt"/>
              </a:rPr>
              <a:t>Size and Position </a:t>
            </a:r>
            <a:r>
              <a:rPr lang="en-US" sz="1200" b="0" i="0" baseline="0" dirty="0" smtClean="0">
                <a:latin typeface="+mn-lt"/>
              </a:rPr>
              <a:t>dialog box, on the </a:t>
            </a:r>
            <a:r>
              <a:rPr lang="en-US" sz="1200" b="1" i="0" baseline="0" dirty="0" smtClean="0">
                <a:latin typeface="+mn-lt"/>
              </a:rPr>
              <a:t>Position</a:t>
            </a:r>
            <a:r>
              <a:rPr lang="en-US" sz="1200" b="0" i="0" baseline="0" dirty="0" smtClean="0">
                <a:latin typeface="+mn-lt"/>
              </a:rPr>
              <a:t> tab,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Horizontal</a:t>
            </a:r>
            <a:r>
              <a:rPr lang="en-US" sz="1200" b="0" i="0" baseline="0" dirty="0" smtClean="0">
                <a:latin typeface="+mn-lt"/>
              </a:rPr>
              <a:t> box, enter </a:t>
            </a:r>
            <a:r>
              <a:rPr lang="en-US" sz="1200" b="1" i="0" baseline="0" dirty="0" smtClean="0">
                <a:latin typeface="+mn-lt"/>
              </a:rPr>
              <a:t>3.52”</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Vertical</a:t>
            </a:r>
            <a:r>
              <a:rPr lang="en-US" sz="1200" b="0" i="0" baseline="0" dirty="0" smtClean="0">
                <a:latin typeface="+mn-lt"/>
              </a:rPr>
              <a:t> box, enter </a:t>
            </a:r>
            <a:r>
              <a:rPr lang="en-US" sz="1200" b="1" i="0" baseline="0" dirty="0" smtClean="0">
                <a:latin typeface="+mn-lt"/>
              </a:rPr>
              <a:t>2.98”</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Repeat step 9 two more times, for a total of four ovals. </a:t>
            </a:r>
            <a:r>
              <a:rPr lang="en-US" sz="1200" b="0" i="0" baseline="0" dirty="0" smtClean="0">
                <a:latin typeface="+mn-lt"/>
              </a:rPr>
              <a:t>Under </a:t>
            </a:r>
            <a:r>
              <a:rPr lang="en-US" sz="1200" b="1" i="0" baseline="0" dirty="0" smtClean="0">
                <a:latin typeface="+mn-lt"/>
              </a:rPr>
              <a:t>Drawing Tools</a:t>
            </a:r>
            <a:r>
              <a:rPr lang="en-US" sz="1200" b="0" i="0" baseline="0" dirty="0" smtClean="0">
                <a:latin typeface="+mn-lt"/>
              </a:rPr>
              <a:t>, on the </a:t>
            </a:r>
            <a:r>
              <a:rPr lang="en-US" sz="1200" b="1" i="0" baseline="0" dirty="0" smtClean="0">
                <a:latin typeface="+mn-lt"/>
              </a:rPr>
              <a:t>Format</a:t>
            </a:r>
            <a:r>
              <a:rPr lang="en-US" sz="1200" b="0" i="0" baseline="0" dirty="0" smtClean="0">
                <a:latin typeface="+mn-lt"/>
              </a:rPr>
              <a:t> tab, in the bottom right corner of the </a:t>
            </a:r>
            <a:r>
              <a:rPr lang="en-US" sz="1200" b="1" i="0" baseline="0" dirty="0" smtClean="0">
                <a:latin typeface="+mn-lt"/>
              </a:rPr>
              <a:t>Size </a:t>
            </a:r>
            <a:r>
              <a:rPr lang="en-US" sz="1200" b="0" i="0" baseline="0" dirty="0" smtClean="0">
                <a:latin typeface="+mn-lt"/>
              </a:rPr>
              <a:t>group, click the </a:t>
            </a:r>
            <a:r>
              <a:rPr lang="en-US" sz="1200" b="1" i="0" baseline="0" dirty="0" smtClean="0">
                <a:latin typeface="+mn-lt"/>
              </a:rPr>
              <a:t>Size and Position </a:t>
            </a:r>
            <a:r>
              <a:rPr lang="en-US" sz="1200" b="0" i="0" baseline="0" dirty="0" smtClean="0">
                <a:latin typeface="+mn-lt"/>
              </a:rPr>
              <a:t>dialog box launcher. </a:t>
            </a:r>
            <a:r>
              <a:rPr lang="en-US" sz="1200" i="0" baseline="0" dirty="0" smtClean="0">
                <a:latin typeface="+mn-lt"/>
              </a:rPr>
              <a:t>In the </a:t>
            </a:r>
            <a:r>
              <a:rPr lang="en-US" sz="1200" b="1" i="0" baseline="0" dirty="0" smtClean="0">
                <a:latin typeface="+mn-lt"/>
              </a:rPr>
              <a:t>Size and Position </a:t>
            </a:r>
            <a:r>
              <a:rPr lang="en-US" sz="1200" i="0" baseline="0" dirty="0" smtClean="0">
                <a:latin typeface="+mn-lt"/>
              </a:rPr>
              <a:t>dialog box, on the </a:t>
            </a:r>
            <a:r>
              <a:rPr lang="en-US" sz="1200" b="1" i="0" baseline="0" dirty="0" smtClean="0">
                <a:latin typeface="+mn-lt"/>
              </a:rPr>
              <a:t>Position</a:t>
            </a:r>
            <a:r>
              <a:rPr lang="en-US" sz="1200" i="0" baseline="0" dirty="0" smtClean="0">
                <a:latin typeface="+mn-lt"/>
              </a:rPr>
              <a:t> tab, do the following to position the third and fourth ovals: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third oval on the slide, and then enter </a:t>
            </a:r>
            <a:r>
              <a:rPr lang="en-US" sz="1200" b="1" i="0" baseline="0" dirty="0" smtClean="0">
                <a:latin typeface="+mn-lt"/>
              </a:rPr>
              <a:t>3.52”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4.27”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Select the fourth oval on the slide, and then enter </a:t>
            </a:r>
            <a:r>
              <a:rPr lang="en-US" sz="1200" b="1" i="0" baseline="0" dirty="0" smtClean="0">
                <a:latin typeface="+mn-lt"/>
              </a:rPr>
              <a:t>2.99” </a:t>
            </a:r>
            <a:r>
              <a:rPr lang="en-US" sz="1200" b="0" i="0" baseline="0" dirty="0" smtClean="0">
                <a:latin typeface="+mn-lt"/>
              </a:rPr>
              <a:t>in the</a:t>
            </a:r>
            <a:r>
              <a:rPr lang="en-US" sz="1200" i="0" baseline="0" dirty="0" smtClean="0">
                <a:latin typeface="+mn-lt"/>
              </a:rPr>
              <a:t> </a:t>
            </a:r>
            <a:r>
              <a:rPr lang="en-US" sz="1200" b="1" i="0" baseline="0" dirty="0" smtClean="0">
                <a:latin typeface="+mn-lt"/>
              </a:rPr>
              <a:t>Horizontal</a:t>
            </a:r>
            <a:r>
              <a:rPr lang="en-US" sz="1200" i="0" baseline="0" dirty="0" smtClean="0">
                <a:latin typeface="+mn-lt"/>
              </a:rPr>
              <a:t> box and </a:t>
            </a:r>
            <a:r>
              <a:rPr lang="en-US" sz="1200" b="1" i="0" baseline="0" dirty="0" smtClean="0">
                <a:latin typeface="+mn-lt"/>
              </a:rPr>
              <a:t>5.66” </a:t>
            </a:r>
            <a:r>
              <a:rPr lang="en-US" sz="1200" b="0" i="0" baseline="0" dirty="0" smtClean="0">
                <a:latin typeface="+mn-lt"/>
              </a:rPr>
              <a:t>in the</a:t>
            </a:r>
            <a:r>
              <a:rPr lang="en-US" sz="1200" b="1" i="0" baseline="0" dirty="0" smtClean="0">
                <a:latin typeface="+mn-lt"/>
              </a:rPr>
              <a:t> Vertical </a:t>
            </a:r>
            <a:r>
              <a:rPr lang="en-US" sz="1200" b="0" i="0" baseline="0" dirty="0" smtClean="0">
                <a:latin typeface="+mn-lt"/>
              </a:rPr>
              <a:t>box.</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rPr>
              <a:t>To reproduce the text on this slide, do the following:</a:t>
            </a:r>
            <a:endParaRPr lang="en-US" sz="1200" i="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dirty="0" smtClean="0">
                <a:latin typeface="+mn-lt"/>
              </a:rPr>
              <a:t>On</a:t>
            </a:r>
            <a:r>
              <a:rPr lang="en-US" sz="1200" i="0" baseline="0" dirty="0" smtClean="0">
                <a:latin typeface="+mn-lt"/>
              </a:rPr>
              <a:t> the </a:t>
            </a:r>
            <a:r>
              <a:rPr lang="en-US" sz="1200" b="1" i="0" baseline="0" dirty="0" smtClean="0">
                <a:latin typeface="+mn-lt"/>
              </a:rPr>
              <a:t>Insert</a:t>
            </a:r>
            <a:r>
              <a:rPr lang="en-US" sz="1200" i="0" baseline="0" dirty="0" smtClean="0">
                <a:latin typeface="+mn-lt"/>
              </a:rPr>
              <a:t> tab, in the </a:t>
            </a:r>
            <a:r>
              <a:rPr lang="en-US" sz="1200" b="1" i="0" baseline="0" dirty="0" smtClean="0">
                <a:latin typeface="+mn-lt"/>
              </a:rPr>
              <a:t>Text</a:t>
            </a:r>
            <a:r>
              <a:rPr lang="en-US" sz="1200" i="0" baseline="0" dirty="0" smtClean="0">
                <a:latin typeface="+mn-lt"/>
              </a:rPr>
              <a:t> group, click </a:t>
            </a:r>
            <a:r>
              <a:rPr lang="en-US" sz="1200" b="1" i="0" baseline="0" dirty="0" smtClean="0">
                <a:latin typeface="+mn-lt"/>
              </a:rPr>
              <a:t>Text Box</a:t>
            </a:r>
            <a:r>
              <a:rPr lang="en-US" sz="1200" i="0" baseline="0" dirty="0" smtClean="0">
                <a:latin typeface="+mn-lt"/>
              </a:rPr>
              <a:t>, and then on the slide, drag to draw the text box.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Enter text in the text box and select the text. O</a:t>
            </a:r>
            <a:r>
              <a:rPr lang="en-US" sz="1200" i="0" dirty="0" smtClean="0">
                <a:latin typeface="+mn-lt"/>
              </a:rPr>
              <a:t>n the </a:t>
            </a:r>
            <a:r>
              <a:rPr lang="en-US" sz="1200" b="1" i="0" dirty="0" smtClean="0">
                <a:latin typeface="+mn-lt"/>
              </a:rPr>
              <a:t>Home</a:t>
            </a:r>
            <a:r>
              <a:rPr lang="en-US" sz="1200" i="0" baseline="0" dirty="0" smtClean="0">
                <a:latin typeface="+mn-lt"/>
              </a:rPr>
              <a:t> tab, in the </a:t>
            </a:r>
            <a:r>
              <a:rPr lang="en-US" sz="1200" b="1" i="0" baseline="0" dirty="0" smtClean="0">
                <a:latin typeface="+mn-lt"/>
              </a:rPr>
              <a:t>Font</a:t>
            </a:r>
            <a:r>
              <a:rPr lang="en-US" sz="1200" i="0" baseline="0" dirty="0" smtClean="0">
                <a:latin typeface="+mn-lt"/>
              </a:rPr>
              <a:t> group, do the following: </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a:t>
            </a:r>
            <a:r>
              <a:rPr lang="en-US" sz="1200" i="0" baseline="0" dirty="0" smtClean="0">
                <a:latin typeface="+mn-lt"/>
              </a:rPr>
              <a:t>list, select </a:t>
            </a:r>
            <a:r>
              <a:rPr lang="en-US" sz="1200" b="1" i="0" baseline="0" dirty="0" smtClean="0">
                <a:latin typeface="+mn-lt"/>
              </a:rPr>
              <a:t>Corbel</a:t>
            </a:r>
            <a:r>
              <a:rPr lang="en-US" sz="1200" b="0" i="0" baseline="0" dirty="0" smtClean="0">
                <a:latin typeface="+mn-lt"/>
              </a:rPr>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In the </a:t>
            </a:r>
            <a:r>
              <a:rPr lang="en-US" sz="1200" b="1" i="0" baseline="0" dirty="0" smtClean="0">
                <a:latin typeface="+mn-lt"/>
              </a:rPr>
              <a:t>Font Size </a:t>
            </a:r>
            <a:r>
              <a:rPr lang="en-US" sz="1200" i="0" baseline="0" dirty="0" smtClean="0">
                <a:latin typeface="+mn-lt"/>
              </a:rPr>
              <a:t>list, select </a:t>
            </a:r>
            <a:r>
              <a:rPr lang="en-US" sz="1200" b="1" i="0" baseline="0" dirty="0" smtClean="0">
                <a:latin typeface="+mn-lt"/>
              </a:rPr>
              <a:t>22</a:t>
            </a:r>
            <a:r>
              <a:rPr lang="en-US" sz="1200" b="0" i="0" baseline="0" dirty="0" smtClean="0">
                <a:latin typeface="+mn-lt"/>
              </a:rPr>
              <a:t>.</a:t>
            </a:r>
            <a:r>
              <a:rPr lang="en-US" sz="1200" b="1" i="0" baseline="0" dirty="0" smtClean="0">
                <a:latin typeface="+mn-lt"/>
              </a:rPr>
              <a:t> </a:t>
            </a:r>
            <a:endParaRPr lang="en-US" sz="1200" i="0" baseline="0" dirty="0" smtClean="0">
              <a:latin typeface="+mn-lt"/>
            </a:endParaRP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i="0" baseline="0" dirty="0" smtClean="0">
                <a:latin typeface="+mn-lt"/>
              </a:rPr>
              <a:t>Click the arrow next to </a:t>
            </a:r>
            <a:r>
              <a:rPr lang="en-US" sz="1200" b="1" i="0" baseline="0" dirty="0" smtClean="0">
                <a:latin typeface="+mn-lt"/>
              </a:rPr>
              <a:t>Font Color</a:t>
            </a:r>
            <a:r>
              <a:rPr lang="en-US" sz="1200" b="0" i="0" baseline="0" dirty="0" smtClean="0">
                <a:latin typeface="+mn-lt"/>
              </a:rPr>
              <a:t>, and then under </a:t>
            </a:r>
            <a:r>
              <a:rPr lang="en-US" sz="1200" b="1" i="0" baseline="0" dirty="0" smtClean="0">
                <a:latin typeface="+mn-lt"/>
              </a:rPr>
              <a:t>Theme Colors</a:t>
            </a:r>
            <a:r>
              <a:rPr lang="en-US" sz="1200" b="0" i="0" baseline="0" dirty="0" smtClean="0">
                <a:latin typeface="+mn-lt"/>
              </a:rPr>
              <a:t> click </a:t>
            </a:r>
            <a:r>
              <a:rPr lang="en-US" sz="1200" b="1" i="0" baseline="0" dirty="0" smtClean="0">
                <a:latin typeface="+mn-lt"/>
              </a:rPr>
              <a:t>White, Background 1, Darker 50% </a:t>
            </a:r>
            <a:r>
              <a:rPr lang="en-US" sz="1200" b="0" i="0" baseline="0" dirty="0" smtClean="0">
                <a:latin typeface="+mn-lt"/>
              </a:rPr>
              <a:t>(sixth row, first option from the left).</a:t>
            </a:r>
            <a:endParaRPr lang="en-US" sz="1200" i="0" baseline="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a:t>
            </a:r>
            <a:r>
              <a:rPr lang="en-US" sz="1200" b="1" i="0" baseline="0" dirty="0" smtClean="0">
                <a:latin typeface="+mn-lt"/>
              </a:rPr>
              <a:t>Home</a:t>
            </a:r>
            <a:r>
              <a:rPr lang="en-US" sz="1200" i="0" baseline="0" dirty="0" smtClean="0">
                <a:latin typeface="+mn-lt"/>
              </a:rPr>
              <a:t> tab, in the </a:t>
            </a:r>
            <a:r>
              <a:rPr lang="en-US" sz="1200" b="1" i="0" baseline="0" dirty="0" smtClean="0">
                <a:latin typeface="+mn-lt"/>
              </a:rPr>
              <a:t>Paragraph</a:t>
            </a:r>
            <a:r>
              <a:rPr lang="en-US" sz="1200" i="0" baseline="0" dirty="0" smtClean="0">
                <a:latin typeface="+mn-lt"/>
              </a:rPr>
              <a:t> group, click </a:t>
            </a:r>
            <a:r>
              <a:rPr lang="en-US" sz="1200" b="1" i="0" baseline="0" dirty="0" smtClean="0">
                <a:latin typeface="+mn-lt"/>
              </a:rPr>
              <a:t>Align Text Left </a:t>
            </a:r>
            <a:r>
              <a:rPr lang="en-US" sz="1200" i="0" baseline="0" dirty="0" smtClean="0">
                <a:latin typeface="+mn-lt"/>
              </a:rPr>
              <a:t>to align the text left in the text box.</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On the slide, drag the text box to the right of the first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i="0" baseline="0" dirty="0" smtClean="0">
                <a:latin typeface="+mn-lt"/>
              </a:rPr>
              <a:t>Select the text box. </a:t>
            </a:r>
            <a:r>
              <a:rPr lang="en-US" sz="1200" b="0" i="0" baseline="0" dirty="0" smtClean="0">
                <a:latin typeface="+mn-lt"/>
              </a:rPr>
              <a:t>On the </a:t>
            </a:r>
            <a:r>
              <a:rPr lang="en-US" sz="1200" b="1" i="0" baseline="0" dirty="0" smtClean="0">
                <a:latin typeface="+mn-lt"/>
              </a:rPr>
              <a:t>Home</a:t>
            </a:r>
            <a:r>
              <a:rPr lang="en-US" sz="1200" b="0" i="0" baseline="0" dirty="0" smtClean="0">
                <a:latin typeface="+mn-lt"/>
              </a:rPr>
              <a:t> tab, in the </a:t>
            </a:r>
            <a:r>
              <a:rPr lang="en-US" sz="1200" b="1" i="0" baseline="0" dirty="0" smtClean="0">
                <a:latin typeface="+mn-lt"/>
              </a:rPr>
              <a:t>Clipboard </a:t>
            </a:r>
            <a:r>
              <a:rPr lang="en-US" sz="1200" b="0" i="0" baseline="0" dirty="0" smtClean="0">
                <a:latin typeface="+mn-lt"/>
              </a:rPr>
              <a:t>group, click the arrow under </a:t>
            </a:r>
            <a:r>
              <a:rPr lang="en-US" sz="1200" b="1" i="0" baseline="0" dirty="0" smtClean="0">
                <a:latin typeface="+mn-lt"/>
              </a:rPr>
              <a:t>Paste</a:t>
            </a:r>
            <a:r>
              <a:rPr lang="en-US" sz="1200" b="0" i="0" baseline="0" dirty="0" smtClean="0">
                <a:latin typeface="+mn-lt"/>
              </a:rPr>
              <a:t>, and then click </a:t>
            </a:r>
            <a:r>
              <a:rPr lang="en-US" sz="1200" b="1" i="0" baseline="0" dirty="0" smtClean="0">
                <a:latin typeface="+mn-lt"/>
              </a:rPr>
              <a:t>Duplicate</a:t>
            </a:r>
            <a:r>
              <a:rPr lang="en-US" sz="1200" b="0" i="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Click in the text box and edit the text.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Drag the second text box to the right of the second oval.</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baseline="0" dirty="0" smtClean="0">
                <a:latin typeface="+mn-lt"/>
              </a:rPr>
              <a:t>Repeat steps 5-7 to create the third and fourth text boxes, dragging them to the right of the third and fourth ovals. </a:t>
            </a:r>
          </a:p>
          <a:p>
            <a:endParaRPr lang="en-US" sz="1200" i="1" baseline="0" dirty="0" smtClean="0">
              <a:latin typeface="+mn-lt"/>
            </a:endParaRPr>
          </a:p>
          <a:p>
            <a:endParaRPr lang="en-US" sz="1200" i="1" baseline="0" dirty="0" smtClean="0">
              <a:latin typeface="+mn-lt"/>
            </a:endParaRPr>
          </a:p>
          <a:p>
            <a:r>
              <a:rPr lang="en-US" sz="1200" baseline="0" dirty="0" smtClean="0">
                <a:latin typeface="+mn-lt"/>
              </a:rPr>
              <a:t>To reproduce the animation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a:t>
            </a:r>
            <a:r>
              <a:rPr lang="en-US" sz="1200" baseline="0" dirty="0" smtClean="0">
                <a:latin typeface="+mn-lt"/>
              </a:rPr>
              <a:t> the </a:t>
            </a:r>
            <a:r>
              <a:rPr lang="en-US" sz="1200" b="1" baseline="0" dirty="0" smtClean="0">
                <a:latin typeface="+mn-lt"/>
              </a:rPr>
              <a:t>Animations</a:t>
            </a:r>
            <a:r>
              <a:rPr lang="en-US" sz="1200" b="0" baseline="0" dirty="0" smtClean="0">
                <a:latin typeface="+mn-lt"/>
              </a:rPr>
              <a:t> tab, in the </a:t>
            </a:r>
            <a:r>
              <a:rPr lang="en-US" sz="1200" b="1" baseline="0" dirty="0" smtClean="0">
                <a:latin typeface="+mn-lt"/>
              </a:rPr>
              <a:t>Animations</a:t>
            </a:r>
            <a:r>
              <a:rPr lang="en-US" sz="1200" b="0" baseline="0" dirty="0" smtClean="0">
                <a:latin typeface="+mn-lt"/>
              </a:rPr>
              <a:t> group, click </a:t>
            </a:r>
            <a:r>
              <a:rPr lang="en-US" sz="1200" b="1" baseline="0" dirty="0" smtClean="0">
                <a:latin typeface="+mn-lt"/>
              </a:rPr>
              <a:t>Custom Animation</a:t>
            </a:r>
            <a:r>
              <a:rPr lang="en-US" sz="1200" b="0" baseline="0" dirty="0" smtClean="0">
                <a:latin typeface="+mn-lt"/>
              </a:rPr>
              <a:t>.</a:t>
            </a:r>
            <a:endParaRPr lang="en-US" sz="1200" dirty="0" smtClean="0">
              <a:latin typeface="+mn-lt"/>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latin typeface="+mn-lt"/>
              </a:rPr>
              <a:t>On the </a:t>
            </a:r>
            <a:r>
              <a:rPr lang="en-US" sz="1200" b="1" dirty="0" smtClean="0">
                <a:latin typeface="+mn-lt"/>
              </a:rPr>
              <a:t>Home</a:t>
            </a:r>
            <a:r>
              <a:rPr lang="en-US" sz="1200" dirty="0" smtClean="0">
                <a:latin typeface="+mn-lt"/>
              </a:rPr>
              <a:t> tab, in the </a:t>
            </a:r>
            <a:r>
              <a:rPr lang="en-US" sz="1200" b="1" dirty="0" smtClean="0">
                <a:latin typeface="+mn-lt"/>
              </a:rPr>
              <a:t>Editing</a:t>
            </a:r>
            <a:r>
              <a:rPr lang="en-US" sz="1200" dirty="0" smtClean="0">
                <a:latin typeface="+mn-lt"/>
              </a:rPr>
              <a:t> group, click </a:t>
            </a:r>
            <a:r>
              <a:rPr lang="en-US" sz="1200" b="1" dirty="0" smtClean="0">
                <a:latin typeface="+mn-lt"/>
              </a:rPr>
              <a:t>Select</a:t>
            </a:r>
            <a:r>
              <a:rPr lang="en-US" sz="1200" dirty="0" smtClean="0">
                <a:latin typeface="+mn-lt"/>
              </a:rPr>
              <a:t>, and then click </a:t>
            </a:r>
            <a:r>
              <a:rPr lang="en-US" sz="1200" b="1" dirty="0" smtClean="0">
                <a:latin typeface="+mn-lt"/>
              </a:rPr>
              <a:t>Selection Pane</a:t>
            </a:r>
            <a:r>
              <a:rPr lang="en-US" sz="1200" dirty="0" smtClean="0">
                <a:latin typeface="+mn-lt"/>
              </a:rPr>
              <a:t>. </a:t>
            </a:r>
          </a:p>
          <a:p>
            <a:pPr marL="228600" indent="-228600">
              <a:buFont typeface="+mj-lt"/>
              <a:buAutoNum type="arabicPeriod"/>
            </a:pPr>
            <a:r>
              <a:rPr lang="en-US" sz="1200" b="0" baseline="0" dirty="0" smtClean="0">
                <a:latin typeface="+mn-lt"/>
              </a:rPr>
              <a:t>In the </a:t>
            </a:r>
            <a:r>
              <a:rPr lang="en-US" sz="1200" b="1" baseline="0" dirty="0" smtClean="0">
                <a:latin typeface="+mn-lt"/>
              </a:rPr>
              <a:t>Selection and Visibility</a:t>
            </a:r>
            <a:r>
              <a:rPr lang="en-US" sz="1200" b="0" baseline="0" dirty="0" smtClean="0">
                <a:latin typeface="+mn-lt"/>
              </a:rPr>
              <a:t> pane, select the rectangle </a:t>
            </a:r>
            <a:r>
              <a:rPr lang="en-US" sz="1200" b="0" i="0" baseline="0" dirty="0" smtClean="0">
                <a:latin typeface="+mn-lt"/>
              </a:rPr>
              <a:t>group. </a:t>
            </a:r>
            <a:r>
              <a:rPr lang="en-US" sz="1200" b="0" baseline="0" dirty="0" smtClean="0">
                <a:latin typeface="+mn-lt"/>
              </a:rPr>
              <a:t>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lvl="1" indent="-228600">
              <a:buFont typeface="+mj-lt"/>
              <a:buAutoNum type="arabicPeriod"/>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Spin</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animation effect (spin effect for the rectangle group). U</a:t>
            </a:r>
            <a:r>
              <a:rPr lang="en-US" sz="1200" baseline="0" dirty="0" smtClean="0">
                <a:latin typeface="+mn-lt"/>
              </a:rPr>
              <a:t>nder </a:t>
            </a:r>
            <a:r>
              <a:rPr lang="en-US" sz="1200" b="1" dirty="0" smtClean="0">
                <a:latin typeface="+mn-lt"/>
              </a:rPr>
              <a:t>Modify:</a:t>
            </a:r>
            <a:r>
              <a:rPr lang="en-US" sz="1200" b="1" baseline="0" dirty="0" smtClean="0">
                <a:latin typeface="+mn-lt"/>
              </a:rPr>
              <a:t> Spin</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 </a:t>
            </a:r>
          </a:p>
          <a:p>
            <a:pPr marL="1143000" lvl="2" indent="-228600">
              <a:buFont typeface="Arial" pitchFamily="34" charset="0"/>
              <a:buChar char="•"/>
            </a:pPr>
            <a:r>
              <a:rPr lang="en-US" sz="1200" b="0" dirty="0" smtClean="0">
                <a:latin typeface="+mn-lt"/>
              </a:rPr>
              <a:t>In the </a:t>
            </a:r>
            <a:r>
              <a:rPr lang="en-US" sz="1200" b="1" dirty="0" smtClean="0">
                <a:latin typeface="+mn-lt"/>
              </a:rPr>
              <a:t>Amount </a:t>
            </a:r>
            <a:r>
              <a:rPr lang="en-US" sz="1200" b="0" dirty="0" smtClean="0">
                <a:latin typeface="+mn-lt"/>
              </a:rPr>
              <a:t>list,</a:t>
            </a:r>
            <a:r>
              <a:rPr lang="en-US" sz="1200" b="0" baseline="0" dirty="0" smtClean="0">
                <a:latin typeface="+mn-lt"/>
              </a:rPr>
              <a:t> in the </a:t>
            </a:r>
            <a:r>
              <a:rPr lang="en-US" sz="1200" b="1" baseline="0" dirty="0" smtClean="0">
                <a:latin typeface="+mn-lt"/>
              </a:rPr>
              <a:t>Custom</a:t>
            </a:r>
            <a:r>
              <a:rPr lang="en-US" sz="1200" b="0" baseline="0" dirty="0" smtClean="0">
                <a:latin typeface="+mn-lt"/>
              </a:rPr>
              <a:t> box, enter </a:t>
            </a:r>
            <a:r>
              <a:rPr lang="en-US" sz="1200" b="1" baseline="0" dirty="0" smtClean="0">
                <a:latin typeface="+mn-lt"/>
              </a:rPr>
              <a:t>123</a:t>
            </a:r>
            <a:r>
              <a:rPr lang="en-US" sz="1200" b="1" baseline="0" dirty="0" smtClean="0">
                <a:latin typeface="+mn-lt"/>
                <a:ea typeface="Verdana"/>
                <a:cs typeface="Verdana"/>
              </a:rPr>
              <a:t>°</a:t>
            </a:r>
            <a:r>
              <a:rPr lang="en-US" sz="1200" b="0" baseline="0" dirty="0" smtClean="0">
                <a:latin typeface="+mn-lt"/>
                <a:ea typeface="Verdana"/>
                <a:cs typeface="Verdana"/>
              </a:rPr>
              <a:t>,</a:t>
            </a:r>
            <a:r>
              <a:rPr lang="en-US" sz="1200" b="1" baseline="0" dirty="0" smtClean="0">
                <a:latin typeface="+mn-lt"/>
                <a:ea typeface="Verdana"/>
                <a:cs typeface="Verdana"/>
              </a:rPr>
              <a:t> </a:t>
            </a:r>
            <a:r>
              <a:rPr lang="en-US" sz="1200" b="0" baseline="0" dirty="0" smtClean="0">
                <a:latin typeface="+mn-lt"/>
              </a:rPr>
              <a:t>and then press ENTER. </a:t>
            </a:r>
            <a:r>
              <a:rPr lang="en-US" sz="1200" b="0" baseline="0" dirty="0" smtClean="0">
                <a:latin typeface="+mn-lt"/>
                <a:ea typeface="+mn-ea"/>
                <a:cs typeface="+mn-cs"/>
              </a:rPr>
              <a:t>Also in the </a:t>
            </a:r>
            <a:r>
              <a:rPr lang="en-US" sz="1200" b="1" baseline="0" dirty="0" smtClean="0">
                <a:latin typeface="+mn-lt"/>
                <a:ea typeface="+mn-ea"/>
                <a:cs typeface="+mn-cs"/>
              </a:rPr>
              <a:t>Amount</a:t>
            </a:r>
            <a:r>
              <a:rPr lang="en-US" sz="1200" b="0" baseline="0" dirty="0" smtClean="0">
                <a:latin typeface="+mn-lt"/>
                <a:ea typeface="+mn-ea"/>
                <a:cs typeface="+mn-cs"/>
              </a:rPr>
              <a:t> list, click</a:t>
            </a:r>
            <a:r>
              <a:rPr lang="en-US" sz="1200" b="0" baseline="0" dirty="0" smtClean="0">
                <a:latin typeface="+mn-lt"/>
              </a:rPr>
              <a:t> </a:t>
            </a:r>
            <a:r>
              <a:rPr lang="en-US" sz="1200" b="1" baseline="0" dirty="0" smtClean="0">
                <a:latin typeface="+mn-lt"/>
              </a:rPr>
              <a:t>Counterclockwise</a:t>
            </a:r>
            <a:r>
              <a:rPr lang="en-US" sz="1200" b="0" baseline="0" dirty="0" smtClean="0">
                <a:latin typeface="+mn-lt"/>
              </a:rPr>
              <a:t>.</a:t>
            </a:r>
          </a:p>
          <a:p>
            <a:pPr marL="1143000" lvl="2" indent="-228600">
              <a:buFont typeface="Arial" pitchFamily="34" charset="0"/>
              <a:buChar char="•"/>
            </a:pPr>
            <a:r>
              <a:rPr lang="en-US" sz="1200" b="0" baseline="0" dirty="0" smtClean="0">
                <a:latin typeface="+mn-lt"/>
              </a:rPr>
              <a:t>I</a:t>
            </a:r>
            <a:r>
              <a:rPr lang="en-US" sz="1200" dirty="0" smtClean="0">
                <a:latin typeface="+mn-lt"/>
              </a:rPr>
              <a:t>n the </a:t>
            </a:r>
            <a:r>
              <a:rPr lang="en-US" sz="1200" b="1" dirty="0" smtClean="0">
                <a:latin typeface="+mn-lt"/>
              </a:rPr>
              <a:t>Speed</a:t>
            </a:r>
            <a:r>
              <a:rPr lang="en-US" sz="1200" dirty="0" smtClean="0">
                <a:latin typeface="+mn-lt"/>
              </a:rPr>
              <a:t> </a:t>
            </a:r>
            <a:r>
              <a:rPr lang="en-US" sz="1200" baseline="0" dirty="0" smtClean="0">
                <a:latin typeface="+mn-lt"/>
              </a:rPr>
              <a:t>list</a:t>
            </a:r>
            <a:r>
              <a:rPr lang="en-US" sz="1200" dirty="0" smtClean="0">
                <a:latin typeface="+mn-lt"/>
              </a:rPr>
              <a:t>, select </a:t>
            </a:r>
            <a:r>
              <a:rPr lang="en-US" sz="1200" b="1" dirty="0" smtClean="0">
                <a:latin typeface="+mn-lt"/>
              </a:rPr>
              <a:t>Fast</a:t>
            </a:r>
            <a:r>
              <a:rPr lang="en-US" sz="1200" dirty="0" smtClean="0">
                <a:latin typeface="+mn-lt"/>
              </a:rPr>
              <a:t>. </a:t>
            </a:r>
          </a:p>
          <a:p>
            <a:pPr marL="228600" indent="-228600">
              <a:buFont typeface="+mj-lt"/>
              <a:buAutoNum type="arabicPeriod"/>
            </a:pPr>
            <a:r>
              <a:rPr lang="en-US" sz="1200" b="0" baseline="0" dirty="0" smtClean="0">
                <a:latin typeface="+mn-lt"/>
              </a:rPr>
              <a:t>On the slide, select the first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second animation effect (change fill color effect for the first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first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a:t>
            </a:r>
            <a:r>
              <a:rPr lang="en-US" sz="1200" b="0" baseline="0" dirty="0" smtClean="0">
                <a:latin typeface="+mn-lt"/>
              </a:rPr>
              <a:t>,</a:t>
            </a:r>
            <a:r>
              <a:rPr lang="en-US" sz="1200" b="1" baseline="0" dirty="0" smtClean="0">
                <a:latin typeface="+mn-lt"/>
              </a:rPr>
              <a:t>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third animation effect (fade effect for the first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In the </a:t>
            </a:r>
            <a:r>
              <a:rPr lang="en-US" sz="1200" b="1" baseline="0" dirty="0" smtClean="0">
                <a:latin typeface="+mn-lt"/>
              </a:rPr>
              <a:t>Selection and Visibility </a:t>
            </a:r>
            <a:r>
              <a:rPr lang="en-US" sz="1200" b="0" baseline="0" dirty="0" smtClean="0">
                <a:latin typeface="+mn-lt"/>
              </a:rPr>
              <a:t>pane, select the rectangle </a:t>
            </a:r>
            <a:r>
              <a:rPr lang="en-US" sz="1200" b="0" i="0" baseline="0" dirty="0" smtClean="0">
                <a:latin typeface="+mn-lt"/>
              </a:rPr>
              <a:t>group. </a:t>
            </a:r>
            <a:r>
              <a:rPr lang="en-US" sz="1200" b="0" baseline="0" dirty="0" smtClean="0">
                <a:latin typeface="+mn-lt"/>
              </a:rPr>
              <a:t>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lvl="1" indent="-228600">
              <a:buFont typeface="+mj-lt"/>
              <a:buAutoNum type="arabicPeriod"/>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Spin</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fourth animation effect (spin effect for the rectangle group). U</a:t>
            </a:r>
            <a:r>
              <a:rPr lang="en-US" sz="1200" baseline="0" dirty="0" smtClean="0">
                <a:latin typeface="+mn-lt"/>
              </a:rPr>
              <a:t>nder </a:t>
            </a:r>
            <a:r>
              <a:rPr lang="en-US" sz="1200" b="1" dirty="0" smtClean="0">
                <a:latin typeface="+mn-lt"/>
              </a:rPr>
              <a:t>Modify:</a:t>
            </a:r>
            <a:r>
              <a:rPr lang="en-US" sz="1200" b="1" baseline="0" dirty="0" smtClean="0">
                <a:latin typeface="+mn-lt"/>
              </a:rPr>
              <a:t> Spin</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On Click</a:t>
            </a:r>
            <a:r>
              <a:rPr lang="en-US" sz="1200" b="0" dirty="0" smtClean="0">
                <a:latin typeface="+mn-lt"/>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Amount </a:t>
            </a:r>
            <a:r>
              <a:rPr lang="en-US" sz="1200" b="0" dirty="0" smtClean="0">
                <a:latin typeface="+mn-lt"/>
              </a:rPr>
              <a:t>list,</a:t>
            </a:r>
            <a:r>
              <a:rPr lang="en-US" sz="1200" b="0" baseline="0" dirty="0" smtClean="0">
                <a:latin typeface="+mn-lt"/>
              </a:rPr>
              <a:t> in the </a:t>
            </a:r>
            <a:r>
              <a:rPr lang="en-US" sz="1200" b="1" baseline="0" dirty="0" smtClean="0">
                <a:latin typeface="+mn-lt"/>
              </a:rPr>
              <a:t>Custom</a:t>
            </a:r>
            <a:r>
              <a:rPr lang="en-US" sz="1200" b="0" baseline="0" dirty="0" smtClean="0">
                <a:latin typeface="+mn-lt"/>
              </a:rPr>
              <a:t> box, enter </a:t>
            </a:r>
            <a:r>
              <a:rPr lang="en-US" sz="1200" b="1" baseline="0" dirty="0" smtClean="0">
                <a:latin typeface="+mn-lt"/>
              </a:rPr>
              <a:t>22</a:t>
            </a:r>
            <a:r>
              <a:rPr lang="en-US" sz="1200" b="1" baseline="0" dirty="0" smtClean="0">
                <a:latin typeface="+mn-lt"/>
                <a:ea typeface="Verdana"/>
                <a:cs typeface="Verdana"/>
              </a:rPr>
              <a:t>°</a:t>
            </a:r>
            <a:r>
              <a:rPr lang="en-US" sz="1200" b="0" baseline="0" dirty="0" smtClean="0">
                <a:latin typeface="+mn-lt"/>
              </a:rPr>
              <a:t>, and then press ENTER.</a:t>
            </a:r>
            <a:r>
              <a:rPr lang="en-US" sz="1200" dirty="0" smtClean="0">
                <a:latin typeface="+mn-lt"/>
              </a:rPr>
              <a:t> </a:t>
            </a:r>
            <a:r>
              <a:rPr lang="en-US" sz="1200" b="0" baseline="0" dirty="0" smtClean="0">
                <a:latin typeface="+mn-lt"/>
              </a:rPr>
              <a:t> Also in the </a:t>
            </a:r>
            <a:r>
              <a:rPr lang="en-US" sz="1200" b="1" baseline="0" dirty="0" smtClean="0">
                <a:latin typeface="+mn-lt"/>
              </a:rPr>
              <a:t>Amount</a:t>
            </a:r>
            <a:r>
              <a:rPr lang="en-US" sz="1200" b="0" baseline="0" dirty="0" smtClean="0">
                <a:latin typeface="+mn-lt"/>
              </a:rPr>
              <a:t> list, click </a:t>
            </a:r>
            <a:r>
              <a:rPr lang="en-US" sz="1200" b="1" baseline="0" dirty="0" smtClean="0">
                <a:latin typeface="+mn-lt"/>
              </a:rPr>
              <a:t>Clockwise</a:t>
            </a:r>
            <a:r>
              <a:rPr lang="en-US" sz="1200" b="0" baseline="0" dirty="0" smtClean="0">
                <a:latin typeface="+mn-lt"/>
              </a:rPr>
              <a:t>.</a:t>
            </a:r>
            <a:r>
              <a:rPr lang="en-US" sz="1200" dirty="0" smtClean="0">
                <a:latin typeface="+mn-lt"/>
              </a:rPr>
              <a:t> </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latin typeface="+mn-lt"/>
              </a:rPr>
              <a:t>In the </a:t>
            </a:r>
            <a:r>
              <a:rPr lang="en-US" sz="1200" b="1" i="0" baseline="0" dirty="0" smtClean="0">
                <a:latin typeface="+mn-lt"/>
              </a:rPr>
              <a:t>Speed</a:t>
            </a:r>
            <a:r>
              <a:rPr lang="en-US" sz="1200" b="0" i="0" baseline="0" dirty="0" smtClean="0">
                <a:latin typeface="+mn-lt"/>
              </a:rPr>
              <a:t> list, select </a:t>
            </a:r>
            <a:r>
              <a:rPr lang="en-US" sz="1200" b="1" i="0" baseline="0" dirty="0" smtClean="0">
                <a:latin typeface="+mn-lt"/>
              </a:rPr>
              <a:t>Very Fast</a:t>
            </a:r>
            <a:r>
              <a:rPr lang="en-US" sz="1200" b="0" i="0" baseline="0" dirty="0" smtClean="0">
                <a:latin typeface="+mn-lt"/>
              </a:rPr>
              <a:t>.</a:t>
            </a:r>
          </a:p>
          <a:p>
            <a:pPr marL="228600" indent="-228600">
              <a:buFont typeface="+mj-lt"/>
              <a:buAutoNum type="arabicPeriod"/>
            </a:pPr>
            <a:r>
              <a:rPr lang="en-US" sz="1200" b="0" baseline="0" dirty="0" smtClean="0">
                <a:latin typeface="+mn-lt"/>
              </a:rPr>
              <a:t>On the slide, select the second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fifth animation effect (change fill color effect for the second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second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sixth animation effect (fade effect for the second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indent="-228600">
              <a:buFont typeface="+mj-lt"/>
              <a:buAutoNum type="arabicPeriod"/>
            </a:pPr>
            <a:r>
              <a:rPr lang="en-US" sz="1200" b="0" baseline="0" dirty="0" smtClean="0">
                <a:latin typeface="+mn-lt"/>
              </a:rPr>
              <a:t>On the slide, select the third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seventh animation effect (change fill color effect for the third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third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eighth animation effect (fade effect for the third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indent="-228600">
              <a:buFont typeface="+mj-lt"/>
              <a:buAutoNum type="arabicPeriod"/>
            </a:pPr>
            <a:r>
              <a:rPr lang="en-US" sz="1200" b="0" baseline="0" dirty="0" smtClean="0">
                <a:latin typeface="+mn-lt"/>
              </a:rPr>
              <a:t>On the slide, select the fourth oval.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a:t>
            </a:r>
            <a:r>
              <a:rPr lang="en-US" sz="1200" baseline="0" dirty="0" smtClean="0">
                <a:latin typeface="+mn-lt"/>
              </a:rPr>
              <a:t> </a:t>
            </a:r>
            <a:r>
              <a:rPr lang="en-US" sz="1200" b="1" baseline="0" dirty="0" smtClean="0">
                <a:latin typeface="+mn-lt"/>
              </a:rPr>
              <a:t>Effect</a:t>
            </a:r>
            <a:r>
              <a:rPr lang="en-US" sz="1200" baseline="0" dirty="0" smtClean="0">
                <a:latin typeface="+mn-lt"/>
              </a:rPr>
              <a:t>, point to </a:t>
            </a:r>
            <a:r>
              <a:rPr lang="en-US" sz="1200" b="1" baseline="0" dirty="0" smtClean="0">
                <a:latin typeface="+mn-lt"/>
              </a:rPr>
              <a:t>Emphasis</a:t>
            </a:r>
            <a:r>
              <a:rPr lang="en-US" sz="1200" b="0" baseline="0" dirty="0" smtClean="0">
                <a:latin typeface="+mn-lt"/>
              </a:rPr>
              <a:t>, and then click </a:t>
            </a:r>
            <a:r>
              <a:rPr lang="en-US" sz="1200" b="1" baseline="0" dirty="0" smtClean="0">
                <a:latin typeface="+mn-lt"/>
              </a:rPr>
              <a:t>More Effects</a:t>
            </a:r>
            <a:r>
              <a:rPr lang="en-US" sz="1200" b="0" baseline="0" dirty="0" smtClean="0">
                <a:latin typeface="+mn-lt"/>
              </a:rPr>
              <a:t>. In the </a:t>
            </a:r>
            <a:r>
              <a:rPr lang="en-US" sz="1200" b="1" baseline="0" dirty="0" smtClean="0">
                <a:latin typeface="+mn-lt"/>
              </a:rPr>
              <a:t>Add Emphasis Effect </a:t>
            </a:r>
            <a:r>
              <a:rPr lang="en-US" sz="1200" b="0" baseline="0" dirty="0" smtClean="0">
                <a:latin typeface="+mn-lt"/>
              </a:rPr>
              <a:t>dialog box, under </a:t>
            </a:r>
            <a:r>
              <a:rPr lang="en-US" sz="1200" b="1" baseline="0" dirty="0" smtClean="0">
                <a:latin typeface="+mn-lt"/>
              </a:rPr>
              <a:t>Basic</a:t>
            </a:r>
            <a:r>
              <a:rPr lang="en-US" sz="1200" b="0" baseline="0" dirty="0" smtClean="0">
                <a:latin typeface="+mn-lt"/>
              </a:rPr>
              <a:t>, click </a:t>
            </a:r>
            <a:r>
              <a:rPr lang="en-US" sz="1200" b="1" baseline="0" dirty="0" smtClean="0">
                <a:latin typeface="+mn-lt"/>
              </a:rPr>
              <a:t>Change Fill Color</a:t>
            </a:r>
            <a:r>
              <a:rPr lang="en-US" sz="1200" b="0" baseline="0" dirty="0" smtClean="0">
                <a:latin typeface="+mn-lt"/>
              </a:rPr>
              <a:t>. </a:t>
            </a:r>
          </a:p>
          <a:p>
            <a:pPr marL="685800" lvl="1" indent="-228600">
              <a:buFont typeface="+mj-lt"/>
              <a:buAutoNum type="arabicPeriod"/>
            </a:pPr>
            <a:r>
              <a:rPr lang="en-US" sz="1200" b="0" baseline="0" dirty="0" smtClean="0">
                <a:latin typeface="+mn-lt"/>
              </a:rPr>
              <a:t>Select the ninth animation effect (change fill color effect for the fourth oval). Under </a:t>
            </a:r>
            <a:r>
              <a:rPr lang="en-US" sz="1200" b="1" baseline="0" dirty="0" smtClean="0">
                <a:latin typeface="+mn-lt"/>
              </a:rPr>
              <a:t>Modify: Change Fill Color</a:t>
            </a:r>
            <a:r>
              <a:rPr lang="en-US" sz="1200" b="0" baseline="0" dirty="0" smtClean="0">
                <a:latin typeface="+mn-lt"/>
              </a:rPr>
              <a:t>, do the following:</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Start</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After Previous</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Fill Color </a:t>
            </a:r>
            <a:r>
              <a:rPr lang="en-US" sz="1200" b="0" baseline="0" dirty="0" smtClean="0">
                <a:latin typeface="+mn-lt"/>
              </a:rPr>
              <a:t>list, click </a:t>
            </a:r>
            <a:r>
              <a:rPr lang="en-US" sz="1200" b="1" baseline="0" dirty="0" smtClean="0">
                <a:latin typeface="+mn-lt"/>
              </a:rPr>
              <a:t>More Colors</a:t>
            </a:r>
            <a:r>
              <a:rPr lang="en-US" sz="1200" b="0" baseline="0" dirty="0" smtClean="0">
                <a:latin typeface="+mn-lt"/>
              </a:rPr>
              <a:t>. In the </a:t>
            </a:r>
            <a:r>
              <a:rPr lang="en-US" sz="1200" b="1" baseline="0" dirty="0" smtClean="0">
                <a:latin typeface="+mn-lt"/>
              </a:rPr>
              <a:t>Colors</a:t>
            </a:r>
            <a:r>
              <a:rPr lang="en-US" sz="1200" b="0" baseline="0" dirty="0" smtClean="0">
                <a:latin typeface="+mn-lt"/>
              </a:rPr>
              <a:t> dialog box, on the </a:t>
            </a:r>
            <a:r>
              <a:rPr lang="en-US" sz="1200" b="1" baseline="0" dirty="0" smtClean="0">
                <a:latin typeface="+mn-lt"/>
              </a:rPr>
              <a:t>Custom</a:t>
            </a:r>
            <a:r>
              <a:rPr lang="en-US" sz="1200" b="0" baseline="0" dirty="0" smtClean="0">
                <a:latin typeface="+mn-lt"/>
              </a:rPr>
              <a:t> tab, enter values for Red: </a:t>
            </a:r>
            <a:r>
              <a:rPr lang="en-US" sz="1200" b="1" baseline="0" dirty="0" smtClean="0">
                <a:latin typeface="+mn-lt"/>
              </a:rPr>
              <a:t>130</a:t>
            </a:r>
            <a:r>
              <a:rPr lang="en-US" sz="1200" b="0" baseline="0" dirty="0" smtClean="0">
                <a:latin typeface="+mn-lt"/>
              </a:rPr>
              <a:t>, Green: </a:t>
            </a:r>
            <a:r>
              <a:rPr lang="en-US" sz="1200" b="1" baseline="0" dirty="0" smtClean="0">
                <a:latin typeface="+mn-lt"/>
              </a:rPr>
              <a:t>153</a:t>
            </a:r>
            <a:r>
              <a:rPr lang="en-US" sz="1200" b="0" baseline="0" dirty="0" smtClean="0">
                <a:latin typeface="+mn-lt"/>
              </a:rPr>
              <a:t>, Blue: </a:t>
            </a:r>
            <a:r>
              <a:rPr lang="en-US" sz="1200" b="1" baseline="0" dirty="0" smtClean="0">
                <a:latin typeface="+mn-lt"/>
              </a:rPr>
              <a:t>117</a:t>
            </a:r>
            <a:r>
              <a:rPr lang="en-US" sz="1200" b="0" baseline="0" dirty="0" smtClean="0">
                <a:latin typeface="+mn-lt"/>
              </a:rPr>
              <a:t>. </a:t>
            </a:r>
          </a:p>
          <a:p>
            <a:pPr marL="1143000" lvl="2" indent="-228600">
              <a:buFont typeface="Arial" pitchFamily="34" charset="0"/>
              <a:buChar char="•"/>
            </a:pPr>
            <a:r>
              <a:rPr lang="en-US" sz="1200" b="0" baseline="0" dirty="0" smtClean="0">
                <a:latin typeface="+mn-lt"/>
              </a:rPr>
              <a:t>In the </a:t>
            </a:r>
            <a:r>
              <a:rPr lang="en-US" sz="1200" b="1" baseline="0" dirty="0" smtClean="0">
                <a:latin typeface="+mn-lt"/>
              </a:rPr>
              <a:t>Speed</a:t>
            </a:r>
            <a:r>
              <a:rPr lang="en-US" sz="1200" b="0" baseline="0" dirty="0" smtClean="0">
                <a:latin typeface="+mn-lt"/>
              </a:rPr>
              <a:t> </a:t>
            </a:r>
            <a:r>
              <a:rPr lang="en-US" sz="1200" baseline="0" dirty="0" smtClean="0">
                <a:latin typeface="+mn-lt"/>
              </a:rPr>
              <a:t>list</a:t>
            </a:r>
            <a:r>
              <a:rPr lang="en-US" sz="1200" b="0" baseline="0" dirty="0" smtClean="0">
                <a:latin typeface="+mn-lt"/>
              </a:rPr>
              <a:t>, select </a:t>
            </a:r>
            <a:r>
              <a:rPr lang="en-US" sz="1200" b="1" baseline="0" dirty="0" smtClean="0">
                <a:latin typeface="+mn-lt"/>
              </a:rPr>
              <a:t>Very Fast</a:t>
            </a:r>
            <a:r>
              <a:rPr lang="en-US" sz="1200" b="0" baseline="0" dirty="0" smtClean="0">
                <a:latin typeface="+mn-lt"/>
              </a:rPr>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On the slide, select the fourth text box. In the </a:t>
            </a:r>
            <a:r>
              <a:rPr lang="en-US" sz="1200" b="1" baseline="0" dirty="0" smtClean="0">
                <a:latin typeface="+mn-lt"/>
              </a:rPr>
              <a:t>Custom</a:t>
            </a:r>
            <a:r>
              <a:rPr lang="en-US" sz="1200" baseline="0" dirty="0" smtClean="0">
                <a:latin typeface="+mn-lt"/>
              </a:rPr>
              <a:t> </a:t>
            </a:r>
            <a:r>
              <a:rPr lang="en-US" sz="1200" b="1" baseline="0" dirty="0" smtClean="0">
                <a:latin typeface="+mn-lt"/>
              </a:rPr>
              <a:t>Animation</a:t>
            </a:r>
            <a:r>
              <a:rPr lang="en-US" sz="1200" baseline="0" dirty="0" smtClean="0">
                <a:latin typeface="+mn-lt"/>
              </a:rPr>
              <a:t> task pane,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latin typeface="+mn-lt"/>
              </a:rPr>
              <a:t>Click </a:t>
            </a:r>
            <a:r>
              <a:rPr lang="en-US" sz="1200" b="1" baseline="0" dirty="0" smtClean="0">
                <a:latin typeface="+mn-lt"/>
              </a:rPr>
              <a:t>Add Effect</a:t>
            </a:r>
            <a:r>
              <a:rPr lang="en-US" sz="1200" b="0" baseline="0" dirty="0" smtClean="0">
                <a:latin typeface="+mn-lt"/>
              </a:rPr>
              <a:t>, point to</a:t>
            </a:r>
            <a:r>
              <a:rPr lang="en-US" sz="1200" b="1" baseline="0" dirty="0" smtClean="0">
                <a:latin typeface="+mn-lt"/>
              </a:rPr>
              <a:t> Entrance</a:t>
            </a:r>
            <a:r>
              <a:rPr lang="en-US" sz="1200" b="0" baseline="0" dirty="0" smtClean="0">
                <a:latin typeface="+mn-lt"/>
              </a:rPr>
              <a:t>,</a:t>
            </a:r>
            <a:r>
              <a:rPr lang="en-US" sz="1200" b="1" baseline="0" dirty="0" smtClean="0">
                <a:latin typeface="+mn-lt"/>
              </a:rPr>
              <a:t> </a:t>
            </a:r>
            <a:r>
              <a:rPr lang="en-US" sz="1200" baseline="0" dirty="0" smtClean="0">
                <a:latin typeface="+mn-lt"/>
              </a:rPr>
              <a:t>and then click </a:t>
            </a:r>
            <a:r>
              <a:rPr lang="en-US" sz="1200" b="1" baseline="0" dirty="0" smtClean="0">
                <a:latin typeface="+mn-lt"/>
              </a:rPr>
              <a:t>More Effects</a:t>
            </a:r>
            <a:r>
              <a:rPr lang="en-US" sz="1200" baseline="0" dirty="0" smtClean="0">
                <a:latin typeface="+mn-lt"/>
              </a:rPr>
              <a:t>. In the </a:t>
            </a:r>
            <a:r>
              <a:rPr lang="en-US" sz="1200" b="1" baseline="0" dirty="0" smtClean="0">
                <a:latin typeface="+mn-lt"/>
              </a:rPr>
              <a:t>Add Entrance Effect </a:t>
            </a:r>
            <a:r>
              <a:rPr lang="en-US" sz="1200" baseline="0" dirty="0" smtClean="0">
                <a:latin typeface="+mn-lt"/>
              </a:rPr>
              <a:t>dialog box, under </a:t>
            </a:r>
            <a:r>
              <a:rPr lang="en-US" sz="1200" b="1" baseline="0" dirty="0" smtClean="0">
                <a:latin typeface="+mn-lt"/>
              </a:rPr>
              <a:t>Subtle</a:t>
            </a:r>
            <a:r>
              <a:rPr lang="en-US" sz="1200" baseline="0" dirty="0" smtClean="0">
                <a:latin typeface="+mn-lt"/>
              </a:rPr>
              <a:t>, click</a:t>
            </a:r>
            <a:r>
              <a:rPr lang="en-US" sz="1200" b="0" baseline="0" dirty="0" smtClean="0">
                <a:latin typeface="+mn-lt"/>
              </a:rPr>
              <a:t> </a:t>
            </a:r>
            <a:r>
              <a:rPr lang="en-US" sz="1200" b="1" baseline="0" dirty="0" smtClean="0">
                <a:latin typeface="+mn-lt"/>
              </a:rPr>
              <a:t>Fade</a:t>
            </a:r>
            <a:r>
              <a:rPr lang="en-US" sz="1200" b="0" baseline="0" dirty="0" smtClean="0">
                <a:latin typeface="+mn-lt"/>
              </a:rPr>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latin typeface="+mn-lt"/>
              </a:rPr>
              <a:t>Select the 10</a:t>
            </a:r>
            <a:r>
              <a:rPr lang="en-US" sz="1200" b="0" baseline="30000" dirty="0" smtClean="0">
                <a:latin typeface="+mn-lt"/>
              </a:rPr>
              <a:t>th</a:t>
            </a:r>
            <a:r>
              <a:rPr lang="en-US" sz="1200" b="0" baseline="0" dirty="0" smtClean="0">
                <a:latin typeface="+mn-lt"/>
              </a:rPr>
              <a:t> animation effect (fade effect for the fourth text box). U</a:t>
            </a:r>
            <a:r>
              <a:rPr lang="en-US" sz="1200" baseline="0" dirty="0" smtClean="0">
                <a:latin typeface="+mn-lt"/>
              </a:rPr>
              <a:t>nder </a:t>
            </a:r>
            <a:r>
              <a:rPr lang="en-US" sz="1200" b="1" dirty="0" smtClean="0">
                <a:latin typeface="+mn-lt"/>
              </a:rPr>
              <a:t>Modify:</a:t>
            </a:r>
            <a:r>
              <a:rPr lang="en-US" sz="1200" b="1" baseline="0" dirty="0" smtClean="0">
                <a:latin typeface="+mn-lt"/>
              </a:rPr>
              <a:t> Fade</a:t>
            </a:r>
            <a:r>
              <a:rPr lang="en-US" sz="1200" b="0" baseline="0" dirty="0" smtClean="0">
                <a:latin typeface="+mn-lt"/>
              </a:rPr>
              <a:t>, 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latin typeface="+mn-lt"/>
              </a:rPr>
              <a:t>In the</a:t>
            </a:r>
            <a:r>
              <a:rPr lang="en-US" sz="1200" baseline="0" dirty="0" smtClean="0">
                <a:latin typeface="+mn-lt"/>
              </a:rPr>
              <a:t> </a:t>
            </a:r>
            <a:r>
              <a:rPr lang="en-US" sz="1200" b="1" dirty="0" smtClean="0">
                <a:latin typeface="+mn-lt"/>
              </a:rPr>
              <a:t>Start</a:t>
            </a:r>
            <a:r>
              <a:rPr lang="en-US" sz="1200" baseline="0" dirty="0" smtClean="0">
                <a:latin typeface="+mn-lt"/>
              </a:rPr>
              <a:t> list, select</a:t>
            </a:r>
            <a:r>
              <a:rPr lang="en-US" sz="1200" dirty="0" smtClean="0">
                <a:latin typeface="+mn-lt"/>
              </a:rPr>
              <a:t> </a:t>
            </a:r>
            <a:r>
              <a:rPr lang="en-US" sz="1200" b="1" dirty="0" smtClean="0">
                <a:latin typeface="+mn-lt"/>
              </a:rPr>
              <a:t>With Previous</a:t>
            </a:r>
            <a:r>
              <a:rPr lang="en-US" sz="1200" b="0" dirty="0" smtClean="0">
                <a:latin typeface="+mn-lt"/>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mn-lt"/>
              </a:rPr>
              <a:t>In the </a:t>
            </a:r>
            <a:r>
              <a:rPr lang="en-US" sz="1200" b="1" dirty="0" smtClean="0">
                <a:latin typeface="+mn-lt"/>
              </a:rPr>
              <a:t>Speed </a:t>
            </a:r>
            <a:r>
              <a:rPr lang="en-US" sz="1200" baseline="0" dirty="0" smtClean="0">
                <a:latin typeface="+mn-lt"/>
              </a:rPr>
              <a:t>list</a:t>
            </a:r>
            <a:r>
              <a:rPr lang="en-US" sz="1200" b="0" dirty="0" smtClean="0">
                <a:latin typeface="+mn-lt"/>
              </a:rPr>
              <a:t>,</a:t>
            </a:r>
            <a:r>
              <a:rPr lang="en-US" sz="1200" b="0" baseline="0" dirty="0" smtClean="0">
                <a:latin typeface="+mn-lt"/>
              </a:rPr>
              <a:t> select </a:t>
            </a:r>
            <a:r>
              <a:rPr lang="en-US" sz="1200" b="1" baseline="0" dirty="0" smtClean="0">
                <a:latin typeface="+mn-lt"/>
              </a:rPr>
              <a:t>Very Fast</a:t>
            </a:r>
            <a:r>
              <a:rPr lang="en-US" sz="1200" b="0" baseline="0" dirty="0" smtClean="0">
                <a:latin typeface="+mn-lt"/>
              </a:rPr>
              <a:t>. </a:t>
            </a:r>
          </a:p>
          <a:p>
            <a:pPr marL="228600" marR="0" indent="-228600" algn="l" defTabSz="914400" rtl="0" eaLnBrk="1" fontAlgn="auto" latinLnBrk="0" hangingPunct="1">
              <a:lnSpc>
                <a:spcPct val="100000"/>
              </a:lnSpc>
              <a:spcBef>
                <a:spcPts val="0"/>
              </a:spcBef>
              <a:spcAft>
                <a:spcPts val="0"/>
              </a:spcAft>
              <a:buClrTx/>
              <a:buSzTx/>
              <a:buFont typeface="+mj-lt"/>
              <a:buNone/>
              <a:tabLst/>
              <a:defRPr/>
            </a:pPr>
            <a:endParaRPr lang="en-US" sz="1200" b="0" baseline="0" dirty="0" smtClean="0">
              <a:latin typeface="+mn-lt"/>
            </a:endParaRPr>
          </a:p>
        </p:txBody>
      </p:sp>
      <p:sp>
        <p:nvSpPr>
          <p:cNvPr id="6" name="Slide Image Placeholder 5"/>
          <p:cNvSpPr>
            <a:spLocks noGrp="1" noRot="1" noChangeAspect="1"/>
          </p:cNvSpPr>
          <p:nvPr>
            <p:ph type="sldImg"/>
          </p:nvPr>
        </p:nvSpPr>
        <p:spPr>
          <a:xfrm>
            <a:off x="379413" y="500063"/>
            <a:ext cx="3414712" cy="2560637"/>
          </a:xfrm>
        </p:spPr>
      </p:sp>
    </p:spTree>
    <p:extLst>
      <p:ext uri="{BB962C8B-B14F-4D97-AF65-F5344CB8AC3E}">
        <p14:creationId xmlns:p14="http://schemas.microsoft.com/office/powerpoint/2010/main" val="2138358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r>
              <a:rPr lang="en-US" sz="1400" b="1" dirty="0" smtClean="0"/>
              <a:t>Custom</a:t>
            </a:r>
            <a:r>
              <a:rPr lang="en-US" sz="1400" b="1" baseline="0" dirty="0" smtClean="0"/>
              <a:t> a</a:t>
            </a:r>
            <a:r>
              <a:rPr lang="en-US" sz="1400" b="1" dirty="0" smtClean="0"/>
              <a:t>nimation effects: overlapping, transparent text</a:t>
            </a:r>
          </a:p>
          <a:p>
            <a:r>
              <a:rPr lang="en-US" sz="1400" b="0" dirty="0" smtClean="0"/>
              <a:t>(Intermediate)</a:t>
            </a:r>
          </a:p>
          <a:p>
            <a:pPr marL="228600" indent="-228600">
              <a:buFont typeface="+mj-lt"/>
              <a:buNone/>
            </a:pPr>
            <a:endParaRPr lang="en-US" sz="1200" dirty="0" smtClean="0"/>
          </a:p>
          <a:p>
            <a:pPr marL="228600" indent="-228600">
              <a:buFont typeface="+mj-lt"/>
              <a:buNone/>
            </a:pPr>
            <a:endParaRPr lang="en-US" sz="1200" dirty="0" smtClean="0"/>
          </a:p>
          <a:p>
            <a:pPr marL="0" indent="0">
              <a:buFont typeface="+mj-lt"/>
              <a:buNone/>
            </a:pPr>
            <a:r>
              <a:rPr lang="en-US" sz="1200" b="1" dirty="0" smtClean="0"/>
              <a:t>Tip: </a:t>
            </a:r>
            <a:r>
              <a:rPr lang="en-US" sz="1200" dirty="0" smtClean="0"/>
              <a:t>In the beginning of the instructions,</a:t>
            </a:r>
            <a:r>
              <a:rPr lang="en-US" sz="1200" baseline="0" dirty="0" smtClean="0"/>
              <a:t> the text boxes are referred to as “first,” “second,” and “third” based on the order in which they are created. Later on, in the animation reproduction instructions, they are referred to as “first,” “second,” and “third” based on the order in which they appear in the </a:t>
            </a:r>
            <a:r>
              <a:rPr lang="en-US" sz="1200" b="1" baseline="0" dirty="0" smtClean="0"/>
              <a:t>Selection and Visibility </a:t>
            </a:r>
            <a:r>
              <a:rPr lang="en-US" sz="1200" baseline="0" dirty="0" smtClean="0"/>
              <a:t>pane. </a:t>
            </a:r>
            <a:endParaRPr lang="en-US" sz="1200" dirty="0" smtClean="0"/>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tex</a:t>
            </a:r>
            <a:r>
              <a:rPr lang="en-US" sz="1200" baseline="0" dirty="0" smtClean="0"/>
              <a:t>t effects on this slide, do the following:</a:t>
            </a:r>
            <a:endParaRPr lang="en-US" sz="1200" dirty="0" smtClean="0"/>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indent="-228600">
              <a:buFont typeface="+mj-lt"/>
              <a:buAutoNum type="arabicPeriod"/>
            </a:pPr>
            <a:r>
              <a:rPr lang="en-US" sz="1200" dirty="0" smtClean="0"/>
              <a:t>On the </a:t>
            </a:r>
            <a:r>
              <a:rPr lang="en-US" sz="1200" b="1" dirty="0" smtClean="0"/>
              <a:t>Insert</a:t>
            </a:r>
            <a:r>
              <a:rPr lang="en-US" sz="1200" dirty="0" smtClean="0"/>
              <a:t> tab, in the </a:t>
            </a:r>
            <a:r>
              <a:rPr lang="en-US" sz="1200" b="1"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a:t>
            </a:r>
            <a:endParaRPr lang="en-US" sz="1200" dirty="0" smtClean="0"/>
          </a:p>
          <a:p>
            <a:pPr marL="228600" indent="-228600">
              <a:buFont typeface="+mj-lt"/>
              <a:buAutoNum type="arabicPeriod"/>
            </a:pPr>
            <a:r>
              <a:rPr lang="en-US" sz="1200" dirty="0" smtClean="0"/>
              <a:t>Enter the text. (</a:t>
            </a:r>
            <a:r>
              <a:rPr lang="en-US" sz="1200" b="1" dirty="0" smtClean="0"/>
              <a:t>Note:</a:t>
            </a:r>
            <a:r>
              <a:rPr lang="en-US" sz="1200" dirty="0" smtClean="0"/>
              <a:t> To match the example above,</a:t>
            </a:r>
            <a:r>
              <a:rPr lang="en-US" sz="1200" baseline="0" dirty="0" smtClean="0"/>
              <a:t> enter </a:t>
            </a:r>
            <a:r>
              <a:rPr lang="en-US" sz="1200" b="1" baseline="0" dirty="0" smtClean="0"/>
              <a:t>transparent</a:t>
            </a:r>
            <a:r>
              <a:rPr lang="en-US" sz="1200" b="0" baseline="0" dirty="0" smtClean="0"/>
              <a:t>.</a:t>
            </a:r>
            <a:r>
              <a:rPr lang="en-US" sz="1200" baseline="0" dirty="0" smtClean="0"/>
              <a:t>)</a:t>
            </a:r>
            <a:endParaRPr lang="en-US" sz="1200" dirty="0" smtClean="0"/>
          </a:p>
          <a:p>
            <a:pPr marL="228600" indent="-228600">
              <a:buFont typeface="+mj-lt"/>
              <a:buAutoNum type="arabicPeriod"/>
            </a:pPr>
            <a:r>
              <a:rPr lang="en-US" sz="1200" dirty="0" smtClean="0"/>
              <a:t>Select the text,</a:t>
            </a:r>
            <a:r>
              <a:rPr lang="en-US" sz="1200" baseline="0" dirty="0" smtClean="0"/>
              <a:t> and then on</a:t>
            </a:r>
            <a:r>
              <a:rPr lang="en-US" sz="1200" dirty="0" smtClean="0"/>
              <a:t> the </a:t>
            </a:r>
            <a:r>
              <a:rPr lang="en-US" sz="1200" b="1" dirty="0" smtClean="0"/>
              <a:t>Home</a:t>
            </a:r>
            <a:r>
              <a:rPr lang="en-US" sz="1200" dirty="0" smtClean="0"/>
              <a:t> tab, in the </a:t>
            </a:r>
            <a:r>
              <a:rPr lang="en-US" sz="1200" b="1" dirty="0" smtClean="0"/>
              <a:t>Font</a:t>
            </a:r>
            <a:r>
              <a:rPr lang="en-US" sz="1200" dirty="0" smtClean="0"/>
              <a:t> group,</a:t>
            </a:r>
            <a:r>
              <a:rPr lang="en-US" sz="1200" baseline="0" dirty="0" smtClean="0"/>
              <a:t>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Century</a:t>
            </a:r>
            <a:r>
              <a:rPr lang="en-US" sz="1200" baseline="0" dirty="0" smtClean="0"/>
              <a:t> </a:t>
            </a:r>
            <a:r>
              <a:rPr lang="en-US" sz="1200" b="1" baseline="0" dirty="0" smtClean="0"/>
              <a:t>Gothic</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90</a:t>
            </a:r>
            <a:r>
              <a:rPr lang="en-US" sz="1200" baseline="0" dirty="0" smtClean="0"/>
              <a:t>.</a:t>
            </a:r>
          </a:p>
          <a:p>
            <a:pPr marL="685800" lvl="1" indent="-228600">
              <a:buFont typeface="Arial" pitchFamily="34" charset="0"/>
              <a:buChar char="•"/>
            </a:pPr>
            <a:r>
              <a:rPr lang="en-US" sz="1200" baseline="0" dirty="0" smtClean="0"/>
              <a:t>Click </a:t>
            </a:r>
            <a:r>
              <a:rPr lang="en-US" sz="1200" b="1" baseline="0" dirty="0" smtClean="0"/>
              <a:t>Bold</a:t>
            </a:r>
            <a:r>
              <a:rPr lang="en-US" sz="1200" baseline="0" dirty="0" smtClean="0"/>
              <a:t>.</a:t>
            </a:r>
            <a:r>
              <a:rPr lang="en-US" sz="1200" dirty="0" smtClean="0"/>
              <a:t> </a:t>
            </a:r>
          </a:p>
          <a:p>
            <a:pPr marL="228600" indent="-228600">
              <a:buFont typeface="+mj-lt"/>
              <a:buAutoNum type="arabicPeriod"/>
            </a:pPr>
            <a:r>
              <a:rPr lang="en-US" sz="1200" dirty="0" smtClean="0"/>
              <a:t>Select</a:t>
            </a:r>
            <a:r>
              <a:rPr lang="en-US" sz="1200" baseline="0" dirty="0" smtClean="0"/>
              <a:t> the text box.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WordArt</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launcher. In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click </a:t>
            </a:r>
            <a:r>
              <a:rPr lang="en-US" sz="1200" b="1" baseline="0" dirty="0" smtClean="0"/>
              <a:t>Text</a:t>
            </a:r>
            <a:r>
              <a:rPr lang="en-US" sz="1200" baseline="0" dirty="0" smtClean="0"/>
              <a:t> </a:t>
            </a:r>
            <a:r>
              <a:rPr lang="en-US" sz="1200" b="1" baseline="0" dirty="0" smtClean="0"/>
              <a:t>Fill</a:t>
            </a:r>
            <a:r>
              <a:rPr lang="en-US" sz="1200" baseline="0" dirty="0" smtClean="0"/>
              <a:t> in the left pane, click </a:t>
            </a:r>
            <a:r>
              <a:rPr lang="en-US" sz="1200" b="1" baseline="0" dirty="0" smtClean="0"/>
              <a:t>Solid</a:t>
            </a:r>
            <a:r>
              <a:rPr lang="en-US" sz="1200" baseline="0" dirty="0" smtClean="0"/>
              <a:t> </a:t>
            </a:r>
            <a:r>
              <a:rPr lang="en-US" sz="1200" b="1" baseline="0" dirty="0" smtClean="0"/>
              <a:t>fill </a:t>
            </a:r>
            <a:r>
              <a:rPr lang="en-US" sz="1200" baseline="0" dirty="0" smtClean="0"/>
              <a:t>in the </a:t>
            </a:r>
            <a:r>
              <a:rPr lang="en-US" sz="1200" b="1" baseline="0" dirty="0" smtClean="0"/>
              <a:t>Text</a:t>
            </a:r>
            <a:r>
              <a:rPr lang="en-US" sz="1200" baseline="0" dirty="0" smtClean="0"/>
              <a:t> </a:t>
            </a:r>
            <a:r>
              <a:rPr lang="en-US" sz="1200" b="1" baseline="0" dirty="0" smtClean="0"/>
              <a:t>Fill</a:t>
            </a:r>
            <a:r>
              <a:rPr lang="en-US" sz="1200" baseline="0" dirty="0" smtClean="0"/>
              <a:t> pane, and then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40%</a:t>
            </a:r>
            <a:r>
              <a:rPr lang="en-US" sz="1200" baseline="0" dirty="0" smtClean="0"/>
              <a:t>.</a:t>
            </a:r>
            <a:endParaRPr lang="en-US" sz="1200" dirty="0" smtClean="0"/>
          </a:p>
          <a:p>
            <a:pPr marL="228600" indent="-228600">
              <a:buFont typeface="+mj-lt"/>
              <a:buAutoNum type="arabicPeriod"/>
            </a:pPr>
            <a:r>
              <a:rPr lang="en-US" sz="1200" baseline="0" dirty="0" smtClean="0"/>
              <a:t>Drag</a:t>
            </a:r>
            <a:r>
              <a:rPr lang="en-US" sz="1200" dirty="0" smtClean="0"/>
              <a:t> the text box to the left</a:t>
            </a:r>
            <a:r>
              <a:rPr lang="en-US" sz="1200" baseline="0" dirty="0" smtClean="0"/>
              <a:t> side of the slide. </a:t>
            </a:r>
          </a:p>
          <a:p>
            <a:pPr marL="228600" indent="-228600">
              <a:buFont typeface="+mj-lt"/>
              <a:buAutoNum type="arabicPeriod"/>
            </a:pPr>
            <a:r>
              <a:rPr lang="en-US" sz="1200" baseline="0" dirty="0" smtClean="0"/>
              <a:t>Select the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0" baseline="0" dirty="0" smtClean="0"/>
              <a:t>, </a:t>
            </a:r>
            <a:r>
              <a:rPr lang="en-US" sz="1200" baseline="0" dirty="0" smtClean="0"/>
              <a:t>and then click </a:t>
            </a:r>
            <a:r>
              <a:rPr lang="en-US" sz="1200" b="1" baseline="0" dirty="0" smtClean="0"/>
              <a:t>Duplicate</a:t>
            </a:r>
            <a:r>
              <a:rPr lang="en-US" sz="1200" baseline="0" dirty="0" smtClean="0"/>
              <a:t>.</a:t>
            </a:r>
            <a:r>
              <a:rPr lang="en-US" sz="1200" dirty="0" smtClean="0"/>
              <a:t> </a:t>
            </a:r>
          </a:p>
          <a:p>
            <a:pPr marL="228600" indent="-228600">
              <a:buFont typeface="+mj-lt"/>
              <a:buAutoNum type="arabicPeriod"/>
            </a:pPr>
            <a:r>
              <a:rPr lang="en-US" sz="1200" dirty="0" smtClean="0"/>
              <a:t>Drag the second, duplicate text box to the right side of the slide.</a:t>
            </a:r>
          </a:p>
          <a:p>
            <a:pPr marL="228600" indent="-228600">
              <a:buFont typeface="+mj-lt"/>
              <a:buAutoNum type="arabicPeriod"/>
            </a:pPr>
            <a:r>
              <a:rPr lang="en-US" sz="1200" dirty="0" smtClean="0"/>
              <a:t>Right-click</a:t>
            </a:r>
            <a:r>
              <a:rPr lang="en-US" sz="1200" baseline="0" dirty="0" smtClean="0"/>
              <a:t> the second text box, click </a:t>
            </a:r>
            <a:r>
              <a:rPr lang="en-US" sz="1200" b="1" baseline="0" dirty="0" smtClean="0"/>
              <a:t>Edit Text</a:t>
            </a:r>
            <a:r>
              <a:rPr lang="en-US" sz="1200" b="0" baseline="0" dirty="0" smtClean="0"/>
              <a:t>,</a:t>
            </a:r>
            <a:r>
              <a:rPr lang="en-US" sz="1200" b="1" baseline="0" dirty="0" smtClean="0"/>
              <a:t> </a:t>
            </a:r>
            <a:r>
              <a:rPr lang="en-US" sz="1200" baseline="0" dirty="0" smtClean="0"/>
              <a:t>and edit the text. (</a:t>
            </a:r>
            <a:r>
              <a:rPr lang="en-US" sz="1200" b="1" baseline="0" dirty="0" smtClean="0"/>
              <a:t>Note: </a:t>
            </a:r>
            <a:r>
              <a:rPr lang="en-US" sz="1200" baseline="0" dirty="0" smtClean="0"/>
              <a:t>To match the example above, enter </a:t>
            </a:r>
            <a:r>
              <a:rPr lang="en-US" sz="1200" b="1" baseline="0" dirty="0" smtClean="0"/>
              <a:t>overlapping</a:t>
            </a:r>
            <a:r>
              <a:rPr lang="en-US" sz="1200" b="0" baseline="0" dirty="0" smtClean="0"/>
              <a:t>.</a:t>
            </a:r>
            <a:r>
              <a:rPr lang="en-US" sz="120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Editing</a:t>
            </a:r>
            <a:r>
              <a:rPr lang="en-US" sz="1200" b="0" baseline="0" dirty="0" smtClean="0"/>
              <a:t> group, click </a:t>
            </a:r>
            <a:r>
              <a:rPr lang="en-US" sz="1200" b="1" baseline="0" dirty="0" smtClean="0"/>
              <a:t>Select</a:t>
            </a:r>
            <a:r>
              <a:rPr lang="en-US" sz="1200" b="0" baseline="0" dirty="0" smtClean="0"/>
              <a:t>, and then click </a:t>
            </a:r>
            <a:r>
              <a:rPr lang="en-US" sz="1200" b="1" baseline="0" dirty="0" smtClean="0"/>
              <a:t>Selection</a:t>
            </a:r>
            <a:r>
              <a:rPr lang="en-US" sz="1200" b="0" baseline="0" dirty="0" smtClean="0"/>
              <a:t> </a:t>
            </a:r>
            <a:r>
              <a:rPr lang="en-US" sz="1200" b="1" baseline="0" dirty="0" smtClean="0"/>
              <a:t>Pane</a:t>
            </a:r>
            <a:r>
              <a:rPr lang="en-US" sz="1200" b="0" baseline="0" dirty="0" smtClean="0"/>
              <a:t>.</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select the second text box you created. (</a:t>
            </a:r>
            <a:r>
              <a:rPr lang="en-US" sz="1200" b="1" baseline="0" dirty="0" smtClean="0"/>
              <a:t>Note: </a:t>
            </a:r>
            <a:r>
              <a:rPr lang="en-US" sz="1200" baseline="0" dirty="0" smtClean="0"/>
              <a:t>Objects you created earlier will show up at the bottom of the list in the pane, and objects you created later will show up at the top.)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left corner of the </a:t>
            </a:r>
            <a:r>
              <a:rPr lang="en-US" sz="1200" b="1" baseline="0" dirty="0" smtClean="0"/>
              <a:t>WordArt</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 </a:t>
            </a:r>
            <a:r>
              <a:rPr lang="en-US" sz="1200" baseline="0" dirty="0" smtClean="0"/>
              <a:t>dialog box launcher. In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click </a:t>
            </a:r>
            <a:r>
              <a:rPr lang="en-US" sz="1200" b="1" baseline="0" dirty="0" smtClean="0"/>
              <a:t>Text</a:t>
            </a:r>
            <a:r>
              <a:rPr lang="en-US" sz="1200" baseline="0" dirty="0" smtClean="0"/>
              <a:t> </a:t>
            </a:r>
            <a:r>
              <a:rPr lang="en-US" sz="1200" b="1" baseline="0" dirty="0" smtClean="0"/>
              <a:t>Fill</a:t>
            </a:r>
            <a:r>
              <a:rPr lang="en-US" sz="1200" baseline="0" dirty="0" smtClean="0"/>
              <a:t> in the left pane, and in the </a:t>
            </a:r>
            <a:r>
              <a:rPr lang="en-US" sz="1200" b="1" baseline="0" dirty="0" smtClean="0"/>
              <a:t>Text</a:t>
            </a:r>
            <a:r>
              <a:rPr lang="en-US" sz="1200" baseline="0" dirty="0" smtClean="0"/>
              <a:t> </a:t>
            </a:r>
            <a:r>
              <a:rPr lang="en-US" sz="1200" b="1" baseline="0" dirty="0" smtClean="0"/>
              <a:t>Fill</a:t>
            </a:r>
            <a:r>
              <a:rPr lang="en-US" sz="1200" baseline="0" dirty="0" smtClean="0"/>
              <a:t> pane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Black, Text 1 </a:t>
            </a:r>
            <a:r>
              <a:rPr lang="en-US" sz="1200" baseline="0" dirty="0" smtClean="0"/>
              <a:t>(first row, second option from the left).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40%</a:t>
            </a:r>
            <a:r>
              <a:rPr lang="en-US" sz="1200" baseline="0" dirty="0" smtClean="0"/>
              <a:t>.</a:t>
            </a:r>
            <a:endParaRPr lang="en-US" sz="1200" dirty="0" smtClean="0"/>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p</a:t>
            </a:r>
            <a:r>
              <a:rPr lang="en-US" sz="1200" dirty="0" smtClean="0"/>
              <a:t>ress</a:t>
            </a:r>
            <a:r>
              <a:rPr lang="en-US" sz="1200" baseline="0" dirty="0" smtClean="0"/>
              <a:t> and hold CTRL, and then s</a:t>
            </a:r>
            <a:r>
              <a:rPr lang="en-US" sz="1200" dirty="0" smtClean="0"/>
              <a:t>elect both text boxes.</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 </a:t>
            </a:r>
            <a:r>
              <a:rPr lang="en-US" sz="1200" baseline="0" dirty="0" smtClean="0"/>
              <a:t>point to </a:t>
            </a:r>
            <a:r>
              <a:rPr lang="en-US" sz="1200" b="1" baseline="0" dirty="0" smtClean="0"/>
              <a:t>Align</a:t>
            </a:r>
            <a:r>
              <a:rPr lang="en-US" sz="1200" b="0" baseline="0" dirty="0" smtClean="0"/>
              <a:t>,</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Selected Objects</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Top</a:t>
            </a:r>
            <a:r>
              <a:rPr lang="en-US" sz="1200" baseline="0" dirty="0" smtClean="0"/>
              <a:t>.</a:t>
            </a:r>
            <a:r>
              <a:rPr lang="en-US" sz="1200" dirty="0" smtClean="0"/>
              <a:t> </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select </a:t>
            </a:r>
            <a:r>
              <a:rPr lang="en-US" sz="1200" dirty="0" smtClean="0"/>
              <a:t> the second text box you created.</a:t>
            </a:r>
            <a:r>
              <a:rPr lang="en-US" sz="1200" baseline="0" dirty="0" smtClean="0"/>
              <a:t>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0" baseline="0" dirty="0" smtClean="0"/>
              <a:t>,</a:t>
            </a:r>
            <a:r>
              <a:rPr lang="en-US" sz="1200" baseline="0" dirty="0" smtClean="0"/>
              <a:t> and  then click </a:t>
            </a:r>
            <a:r>
              <a:rPr lang="en-US" sz="1200" b="1" baseline="0" dirty="0" smtClean="0"/>
              <a:t>Duplicate</a:t>
            </a:r>
            <a:r>
              <a:rPr lang="en-US" sz="1200" baseline="0" dirty="0" smtClean="0"/>
              <a:t>.</a:t>
            </a:r>
            <a:r>
              <a:rPr lang="en-US" sz="1200" dirty="0" smtClean="0"/>
              <a:t> </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p</a:t>
            </a:r>
            <a:r>
              <a:rPr lang="en-US" sz="1200" dirty="0" smtClean="0"/>
              <a:t>ress</a:t>
            </a:r>
            <a:r>
              <a:rPr lang="en-US" sz="1200" baseline="0" dirty="0" smtClean="0"/>
              <a:t> and hold CTRL, and then s</a:t>
            </a:r>
            <a:r>
              <a:rPr lang="en-US" sz="1200" dirty="0" smtClean="0"/>
              <a:t>elect the second</a:t>
            </a:r>
            <a:r>
              <a:rPr lang="en-US" sz="1200" baseline="0" dirty="0" smtClean="0"/>
              <a:t> and third (black) </a:t>
            </a:r>
            <a:r>
              <a:rPr lang="en-US" sz="1200" dirty="0" smtClean="0"/>
              <a:t>text boxes you created.</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0" baseline="0" dirty="0" smtClean="0"/>
              <a:t>,</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Selected Objects</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Top</a:t>
            </a:r>
            <a:r>
              <a:rPr lang="en-US" sz="1200" baseline="0" dirty="0" smtClean="0"/>
              <a:t>.</a:t>
            </a:r>
            <a:r>
              <a:rPr lang="en-US" sz="1200" dirty="0" smtClean="0"/>
              <a:t> </a:t>
            </a:r>
          </a:p>
          <a:p>
            <a:pPr marL="685800" lvl="1" indent="-228600">
              <a:buFont typeface="+mj-lt"/>
              <a:buAutoNum type="arabicPeriod"/>
            </a:pPr>
            <a:r>
              <a:rPr lang="en-US" sz="1200" baseline="0" dirty="0" smtClean="0"/>
              <a:t>Click</a:t>
            </a:r>
            <a:r>
              <a:rPr lang="en-US" sz="1200" dirty="0" smtClean="0"/>
              <a:t> </a:t>
            </a:r>
            <a:r>
              <a:rPr lang="en-US" sz="1200" b="1" dirty="0" smtClean="0"/>
              <a:t>Align</a:t>
            </a:r>
            <a:r>
              <a:rPr lang="en-US" sz="1200" dirty="0" smtClean="0"/>
              <a:t> </a:t>
            </a:r>
            <a:r>
              <a:rPr lang="en-US" sz="1200" b="1" dirty="0" smtClean="0"/>
              <a:t>Left</a:t>
            </a:r>
            <a:r>
              <a:rPr lang="en-US" sz="1200" dirty="0" smtClean="0"/>
              <a:t>.</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a:t>
            </a:r>
            <a:r>
              <a:rPr lang="en-US" sz="1200" dirty="0" smtClean="0"/>
              <a:t>elect the first (white) text box you created. On the </a:t>
            </a:r>
            <a:r>
              <a:rPr lang="en-US" sz="1200" b="1" dirty="0" smtClean="0"/>
              <a:t>Home</a:t>
            </a:r>
            <a:r>
              <a:rPr lang="en-US" sz="1200" dirty="0" smtClean="0"/>
              <a:t> tab, in the </a:t>
            </a:r>
            <a:r>
              <a:rPr lang="en-US" sz="1200" b="1" dirty="0" smtClean="0"/>
              <a:t>Drawing</a:t>
            </a:r>
            <a:r>
              <a:rPr lang="en-US" sz="1200" dirty="0" smtClean="0"/>
              <a:t> group, click </a:t>
            </a:r>
            <a:r>
              <a:rPr lang="en-US" sz="1200" b="1" dirty="0" smtClean="0"/>
              <a:t>Arrange</a:t>
            </a:r>
            <a:r>
              <a:rPr lang="en-US" sz="1200" dirty="0" smtClean="0"/>
              <a:t>, and</a:t>
            </a:r>
            <a:r>
              <a:rPr lang="en-US" sz="1200" baseline="0" dirty="0" smtClean="0"/>
              <a:t> then </a:t>
            </a:r>
            <a:r>
              <a:rPr lang="en-US" sz="1200" dirty="0" smtClean="0"/>
              <a:t>click </a:t>
            </a:r>
            <a:r>
              <a:rPr lang="en-US" sz="1200" b="1" dirty="0" smtClean="0"/>
              <a:t>Bring</a:t>
            </a:r>
            <a:r>
              <a:rPr lang="en-US" sz="1200" dirty="0" smtClean="0"/>
              <a:t> </a:t>
            </a:r>
            <a:r>
              <a:rPr lang="en-US" sz="1200" b="1" dirty="0" smtClean="0"/>
              <a:t>Forward</a:t>
            </a:r>
            <a:r>
              <a:rPr lang="en-US" sz="1200" dirty="0" smtClean="0"/>
              <a:t>.</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a:t>
            </a:r>
            <a:r>
              <a:rPr lang="en-US" sz="1200" baseline="0" dirty="0" smtClean="0"/>
              <a:t> on this slide, do the following:</a:t>
            </a:r>
            <a:endParaRPr lang="en-US" sz="1200" dirty="0" smtClean="0"/>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To view beyond the edges of the slide, on the </a:t>
            </a:r>
            <a:r>
              <a:rPr lang="en-US" sz="1200" b="1" baseline="0" dirty="0" smtClean="0"/>
              <a:t>View</a:t>
            </a:r>
            <a:r>
              <a:rPr lang="en-US" sz="1200" b="0" baseline="0" dirty="0" smtClean="0"/>
              <a:t> tab, in the </a:t>
            </a:r>
            <a:r>
              <a:rPr lang="en-US" sz="1200" b="1" baseline="0" dirty="0" smtClean="0"/>
              <a:t>Zoom</a:t>
            </a:r>
            <a:r>
              <a:rPr lang="en-US" sz="1200" b="0" baseline="0" dirty="0" smtClean="0"/>
              <a:t> group, select </a:t>
            </a:r>
            <a:r>
              <a:rPr lang="en-US" sz="1200" b="1" baseline="0" dirty="0" smtClean="0"/>
              <a:t>Zoom</a:t>
            </a:r>
            <a:r>
              <a:rPr lang="en-US" sz="1200" b="0" baseline="0" dirty="0" smtClean="0"/>
              <a:t>. In the </a:t>
            </a:r>
            <a:r>
              <a:rPr lang="en-US" sz="1200" b="1" baseline="0" dirty="0" smtClean="0"/>
              <a:t>Zoom</a:t>
            </a:r>
            <a:r>
              <a:rPr lang="en-US" sz="1200" b="0" baseline="0" dirty="0" smtClean="0"/>
              <a:t> dialog box, select </a:t>
            </a:r>
            <a:r>
              <a:rPr lang="en-US" sz="1200" b="1" baseline="0" dirty="0" smtClean="0"/>
              <a:t>50%</a:t>
            </a:r>
            <a:r>
              <a:rPr lang="en-US" sz="1200" b="0" baseline="0" dirty="0" smtClean="0"/>
              <a:t>.</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Animations</a:t>
            </a:r>
            <a:r>
              <a:rPr lang="en-US" sz="1200" dirty="0" smtClean="0"/>
              <a:t> tab, in the </a:t>
            </a:r>
            <a:r>
              <a:rPr lang="en-US" sz="1200" b="1" dirty="0" smtClean="0"/>
              <a:t>Animations</a:t>
            </a:r>
            <a:r>
              <a:rPr lang="en-US" sz="1200" dirty="0" smtClean="0"/>
              <a:t> group, click </a:t>
            </a:r>
            <a:r>
              <a:rPr lang="en-US" sz="1200" b="1" dirty="0" smtClean="0"/>
              <a:t>Custom</a:t>
            </a:r>
            <a:r>
              <a:rPr lang="en-US" sz="1200" dirty="0" smtClean="0"/>
              <a:t> </a:t>
            </a:r>
            <a:r>
              <a:rPr lang="en-US" sz="1200" b="1" dirty="0" smtClean="0"/>
              <a:t>Animation</a:t>
            </a:r>
            <a:r>
              <a:rPr lang="en-US" sz="1200" dirty="0" smtClean="0"/>
              <a:t>. </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In the </a:t>
            </a:r>
            <a:r>
              <a:rPr lang="en-US" sz="1200" b="1" dirty="0" smtClean="0"/>
              <a:t>Selection and Visibility</a:t>
            </a:r>
            <a:r>
              <a:rPr lang="en-US" sz="1200" dirty="0" smtClean="0"/>
              <a:t> pane, select the second </a:t>
            </a:r>
            <a:r>
              <a:rPr lang="en-US" sz="1200" baseline="0" dirty="0" smtClean="0"/>
              <a:t>text box in the list.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Entrance</a:t>
            </a:r>
            <a:r>
              <a:rPr lang="en-US" sz="1200" b="0" baseline="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 </a:t>
            </a:r>
            <a:r>
              <a:rPr lang="en-US" sz="1200" baseline="0" dirty="0" smtClean="0"/>
              <a:t>click </a:t>
            </a:r>
            <a:r>
              <a:rPr lang="en-US" sz="1200" b="1" baseline="0" dirty="0" smtClean="0"/>
              <a:t>Fade.</a:t>
            </a:r>
          </a:p>
          <a:p>
            <a:pPr marL="685800" lvl="1" indent="-228600">
              <a:buFont typeface="+mj-lt"/>
              <a:buAutoNum type="arabicPeriod"/>
            </a:pPr>
            <a:r>
              <a:rPr lang="en-US" sz="1200" baseline="0" dirty="0" smtClean="0"/>
              <a:t>Select the animation effect (fade effect for the second text box). Under </a:t>
            </a:r>
            <a:r>
              <a:rPr lang="en-US" sz="1200" b="1" baseline="0" dirty="0" smtClean="0"/>
              <a:t>Modify: Fade</a:t>
            </a:r>
            <a:r>
              <a:rPr lang="en-US" sz="1200" b="0" baseline="0" dirty="0" smtClean="0"/>
              <a:t>,</a:t>
            </a:r>
            <a:r>
              <a:rPr lang="en-US" sz="1200" b="1" baseline="0" dirty="0" smtClean="0"/>
              <a:t> </a:t>
            </a:r>
            <a:r>
              <a:rPr lang="en-US" sz="1200" baseline="0" dirty="0" smtClean="0"/>
              <a:t>do the following:</a:t>
            </a:r>
          </a:p>
          <a:p>
            <a:pPr marL="1143000" lvl="2" indent="-228600">
              <a:buFont typeface="Arial" pitchFamily="34" charset="0"/>
              <a:buChar char="•"/>
            </a:pPr>
            <a:r>
              <a:rPr lang="en-US" sz="1200" baseline="0" dirty="0" smtClean="0"/>
              <a:t>In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Speed</a:t>
            </a:r>
            <a:r>
              <a:rPr lang="en-US" sz="1200" baseline="0" dirty="0" smtClean="0"/>
              <a:t> list, select </a:t>
            </a:r>
            <a:r>
              <a:rPr lang="en-US" sz="1200" b="1" baseline="0" dirty="0" smtClean="0"/>
              <a:t>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a:t>
            </a:r>
            <a:r>
              <a:rPr lang="en-US" sz="1200" dirty="0" smtClean="0"/>
              <a:t> pane, select the second </a:t>
            </a:r>
            <a:r>
              <a:rPr lang="en-US" sz="1200" baseline="0" dirty="0" smtClean="0"/>
              <a:t>text box in the list.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Paths</a:t>
            </a:r>
            <a:r>
              <a:rPr lang="en-US" sz="1200" b="0" dirty="0" smtClean="0"/>
              <a:t>,</a:t>
            </a:r>
            <a:r>
              <a:rPr lang="en-US" sz="1200" baseline="0" dirty="0" smtClean="0"/>
              <a:t> and then click </a:t>
            </a:r>
            <a:r>
              <a:rPr lang="en-US" sz="1200" b="1" baseline="0" dirty="0" smtClean="0"/>
              <a:t>Right</a:t>
            </a:r>
            <a:r>
              <a:rPr lang="en-US" sz="1200" b="0" baseline="0" dirty="0" smtClean="0"/>
              <a:t>.</a:t>
            </a:r>
            <a:r>
              <a:rPr lang="en-US" sz="1200" b="1" baseline="0" dirty="0" smtClean="0"/>
              <a:t> </a:t>
            </a:r>
          </a:p>
          <a:p>
            <a:pPr marL="685800" lvl="1" indent="-228600">
              <a:buFont typeface="+mj-lt"/>
              <a:buAutoNum type="arabicPeriod"/>
            </a:pPr>
            <a:r>
              <a:rPr lang="en-US" sz="1200" dirty="0" smtClean="0"/>
              <a:t>Select the second animation effect (right motion path for the second text box). Click the arrow</a:t>
            </a:r>
            <a:r>
              <a:rPr lang="en-US" sz="1200" baseline="0" dirty="0" smtClean="0"/>
              <a:t> to the right of the </a:t>
            </a:r>
            <a:r>
              <a:rPr lang="en-US" sz="1200" b="0" dirty="0" smtClean="0"/>
              <a:t>selected effect, </a:t>
            </a:r>
            <a:r>
              <a:rPr lang="en-US" sz="1200" baseline="0" dirty="0" smtClean="0"/>
              <a:t>and then click </a:t>
            </a:r>
            <a:r>
              <a:rPr lang="en-US" sz="1200" b="1" baseline="0" dirty="0" smtClean="0"/>
              <a:t>Effect</a:t>
            </a:r>
            <a:r>
              <a:rPr lang="en-US" sz="1200" baseline="0" dirty="0" smtClean="0"/>
              <a:t> </a:t>
            </a:r>
            <a:r>
              <a:rPr lang="en-US" sz="1200" b="1" baseline="0" dirty="0" smtClean="0"/>
              <a:t>Options</a:t>
            </a:r>
            <a:r>
              <a:rPr lang="en-US" sz="1200" b="0" baseline="0" dirty="0" smtClean="0"/>
              <a:t>. I</a:t>
            </a:r>
            <a:r>
              <a:rPr lang="en-US" sz="1200" baseline="0" dirty="0" smtClean="0"/>
              <a:t>n the </a:t>
            </a:r>
            <a:r>
              <a:rPr lang="en-US" sz="1200" b="1" baseline="0" dirty="0" smtClean="0"/>
              <a:t>Right </a:t>
            </a:r>
            <a:r>
              <a:rPr lang="en-US" sz="1200" baseline="0" dirty="0" smtClean="0"/>
              <a:t>dialog box,</a:t>
            </a:r>
            <a:r>
              <a:rPr lang="en-US" sz="1200" b="0" baseline="0" dirty="0" smtClean="0"/>
              <a:t> </a:t>
            </a:r>
            <a:r>
              <a:rPr lang="en-US" sz="1200" b="0" dirty="0" smtClean="0"/>
              <a:t>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On the </a:t>
            </a:r>
            <a:r>
              <a:rPr lang="en-US" sz="1200" b="1" baseline="0" dirty="0" smtClean="0"/>
              <a:t>Effect</a:t>
            </a:r>
            <a:r>
              <a:rPr lang="en-US" sz="1200" baseline="0" dirty="0" smtClean="0"/>
              <a:t> tab, select </a:t>
            </a:r>
            <a:r>
              <a:rPr lang="en-US" sz="1200" b="1" baseline="0" dirty="0" smtClean="0"/>
              <a:t>Auto-Reverse</a:t>
            </a:r>
            <a:r>
              <a:rPr lang="en-US" sz="1200" b="0" baseline="0" dirty="0" smtClean="0"/>
              <a:t>. </a:t>
            </a:r>
          </a:p>
          <a:p>
            <a:pPr marL="1143000" lvl="2" indent="-228600">
              <a:buFont typeface="Arial" pitchFamily="34" charset="0"/>
              <a:buChar char="•"/>
            </a:pPr>
            <a:r>
              <a:rPr lang="en-US" sz="1200" b="0" dirty="0" smtClean="0"/>
              <a:t>On</a:t>
            </a:r>
            <a:r>
              <a:rPr lang="en-US" sz="1200" b="0" baseline="0" dirty="0" smtClean="0"/>
              <a:t> the </a:t>
            </a:r>
            <a:r>
              <a:rPr lang="en-US" sz="1200" b="1" baseline="0" dirty="0" smtClean="0"/>
              <a:t>Timing</a:t>
            </a:r>
            <a:r>
              <a:rPr lang="en-US" sz="1200" b="0" baseline="0" dirty="0" smtClean="0"/>
              <a:t> tab, do the following:</a:t>
            </a:r>
          </a:p>
          <a:p>
            <a:pPr marL="1600200" lvl="3" indent="-228600">
              <a:buFont typeface="Arial" pitchFamily="34" charset="0"/>
              <a:buChar char="•"/>
            </a:pPr>
            <a:r>
              <a:rPr lang="en-US" sz="1200" b="0" baseline="0" dirty="0" smtClean="0"/>
              <a:t>I</a:t>
            </a:r>
            <a:r>
              <a:rPr lang="en-US" sz="1200" b="0" dirty="0" smtClean="0"/>
              <a:t>n the </a:t>
            </a:r>
            <a:r>
              <a:rPr lang="en-US" sz="1200" b="1" dirty="0" smtClean="0"/>
              <a:t>Start</a:t>
            </a:r>
            <a:r>
              <a:rPr lang="en-US" sz="1200" b="0" dirty="0" smtClean="0"/>
              <a:t> list,</a:t>
            </a:r>
            <a:r>
              <a:rPr lang="en-US" sz="1200" b="0" baseline="0" dirty="0" smtClean="0"/>
              <a:t> select </a:t>
            </a:r>
            <a:r>
              <a:rPr lang="en-US" sz="1200" b="1" baseline="0" dirty="0" smtClean="0"/>
              <a:t>With</a:t>
            </a:r>
            <a:r>
              <a:rPr lang="en-US" sz="1200" b="0" baseline="0" dirty="0" smtClean="0"/>
              <a:t> </a:t>
            </a:r>
            <a:r>
              <a:rPr lang="en-US" sz="1200" b="1" baseline="0" dirty="0" smtClean="0"/>
              <a:t>Previous</a:t>
            </a:r>
            <a:r>
              <a:rPr lang="en-US" sz="1200" b="0" baseline="0" dirty="0" smtClean="0"/>
              <a:t>. </a:t>
            </a:r>
            <a:endParaRPr lang="en-US" sz="1200" dirty="0" smtClean="0"/>
          </a:p>
          <a:p>
            <a:pPr marL="1600200" lvl="3" indent="-228600">
              <a:buFont typeface="Arial" pitchFamily="34" charset="0"/>
              <a:buChar char="•"/>
            </a:pPr>
            <a:r>
              <a:rPr lang="en-US" sz="1200" b="0" dirty="0" smtClean="0"/>
              <a:t>In </a:t>
            </a:r>
            <a:r>
              <a:rPr lang="en-US" sz="1200" baseline="0" dirty="0" smtClean="0"/>
              <a:t>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lvl="0" indent="-228600">
              <a:buFont typeface="+mj-lt"/>
              <a:buAutoNum type="arabicPeriod" startAt="4"/>
            </a:pPr>
            <a:r>
              <a:rPr lang="en-US" sz="1200" baseline="0" dirty="0" smtClean="0"/>
              <a:t>With the second animation effect still selected in the </a:t>
            </a:r>
            <a:r>
              <a:rPr lang="en-US" sz="1200" b="1" baseline="0" dirty="0" smtClean="0"/>
              <a:t>Custom Animation </a:t>
            </a:r>
            <a:r>
              <a:rPr lang="en-US" sz="1200" baseline="0" dirty="0" smtClean="0"/>
              <a:t>task pane, </a:t>
            </a:r>
            <a:r>
              <a:rPr lang="en-US" sz="1200" b="0" baseline="0" dirty="0" smtClean="0"/>
              <a:t>do the following on the slide: </a:t>
            </a:r>
          </a:p>
          <a:p>
            <a:pPr marL="685800" lvl="1" indent="-228600">
              <a:buFont typeface="Arial" pitchFamily="34" charset="0"/>
              <a:buChar char="•"/>
            </a:pPr>
            <a:r>
              <a:rPr lang="en-US" sz="1200" b="0" baseline="0" dirty="0" smtClean="0"/>
              <a:t>Point to the endpoint (red arrow) of the selected motion path until the cursor becomes a two-headed arrow.</a:t>
            </a:r>
            <a:r>
              <a:rPr lang="en-US" sz="1200" b="0" dirty="0" smtClean="0"/>
              <a:t> P</a:t>
            </a:r>
            <a:r>
              <a:rPr lang="en-US" sz="1200" dirty="0" smtClean="0"/>
              <a:t>ress and hold SHIFT,</a:t>
            </a:r>
            <a:r>
              <a:rPr lang="en-US" sz="1200" baseline="0" dirty="0" smtClean="0"/>
              <a:t> and then d</a:t>
            </a:r>
            <a:r>
              <a:rPr lang="en-US" sz="1200" dirty="0" smtClean="0"/>
              <a:t>rag the endpoint approximately 5” beyond the right edge of the slide.</a:t>
            </a:r>
          </a:p>
          <a:p>
            <a:pPr marL="685800" lvl="1" indent="-228600">
              <a:buFont typeface="Arial" pitchFamily="34" charset="0"/>
              <a:buChar char="•"/>
            </a:pPr>
            <a:r>
              <a:rPr lang="en-US" sz="1200" b="0" baseline="0" dirty="0" smtClean="0"/>
              <a:t>Point to the starting point (green arrow) of the selected motion path until the cursor becomes a two-headed arrow.</a:t>
            </a:r>
            <a:r>
              <a:rPr lang="en-US" sz="1200" b="0" dirty="0" smtClean="0"/>
              <a:t> P</a:t>
            </a:r>
            <a:r>
              <a:rPr lang="en-US" sz="1200" dirty="0" smtClean="0"/>
              <a:t>ress and hold SHIFT,</a:t>
            </a:r>
            <a:r>
              <a:rPr lang="en-US" sz="1200" baseline="0" dirty="0" smtClean="0"/>
              <a:t> and then d</a:t>
            </a:r>
            <a:r>
              <a:rPr lang="en-US" sz="1200" dirty="0" smtClean="0"/>
              <a:t>rag the starting point approximately 5” beyond the left edge of the slide.</a:t>
            </a:r>
          </a:p>
          <a:p>
            <a:pPr marL="228600" indent="-228600">
              <a:buFont typeface="+mj-lt"/>
              <a:buAutoNum type="arabicPeriod" startAt="4"/>
            </a:pPr>
            <a:r>
              <a:rPr lang="en-US" sz="1200" dirty="0" smtClean="0"/>
              <a:t>In the </a:t>
            </a:r>
            <a:r>
              <a:rPr lang="en-US" sz="1200" b="1" dirty="0" smtClean="0"/>
              <a:t>Selection and Visibility </a:t>
            </a:r>
            <a:r>
              <a:rPr lang="en-US" sz="1200" dirty="0" smtClean="0"/>
              <a:t>pane, select the third</a:t>
            </a:r>
            <a:r>
              <a:rPr lang="en-US" sz="1200" baseline="0" dirty="0" smtClean="0"/>
              <a:t> </a:t>
            </a:r>
            <a:r>
              <a:rPr lang="en-US" sz="1200" dirty="0" smtClean="0"/>
              <a:t>text</a:t>
            </a:r>
            <a:r>
              <a:rPr lang="en-US" sz="1200" baseline="0" dirty="0" smtClean="0"/>
              <a: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Entrance</a:t>
            </a:r>
            <a:r>
              <a:rPr lang="en-US" sz="1200" b="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 </a:t>
            </a:r>
            <a:r>
              <a:rPr lang="en-US" sz="1200" baseline="0" dirty="0" smtClean="0"/>
              <a:t>click </a:t>
            </a:r>
            <a:r>
              <a:rPr lang="en-US" sz="1200" b="1" baseline="0" dirty="0" smtClean="0"/>
              <a:t>Fade</a:t>
            </a:r>
            <a:r>
              <a:rPr lang="en-US" sz="1200" b="0" baseline="0" dirty="0" smtClean="0"/>
              <a:t>.</a:t>
            </a:r>
            <a:r>
              <a:rPr lang="en-US" sz="1200" b="1" baseline="0" dirty="0" smtClean="0"/>
              <a:t> </a:t>
            </a:r>
            <a:endParaRPr lang="en-US" sz="1200" baseline="0" dirty="0" smtClean="0"/>
          </a:p>
          <a:p>
            <a:pPr marL="685800" lvl="1" indent="-228600">
              <a:buFont typeface="+mj-lt"/>
              <a:buAutoNum type="arabicPeriod"/>
            </a:pPr>
            <a:r>
              <a:rPr lang="en-US" sz="1200" dirty="0" smtClean="0"/>
              <a:t>Select the third animation effect (fade effect for the third text box). Click the arrow to the right of the </a:t>
            </a:r>
            <a:r>
              <a:rPr lang="en-US" sz="1200" baseline="0" dirty="0" smtClean="0"/>
              <a:t>selected effect, and then click </a:t>
            </a:r>
            <a:r>
              <a:rPr lang="en-US" sz="1200" b="1" baseline="0" dirty="0" smtClean="0"/>
              <a:t>Effect Options</a:t>
            </a:r>
            <a:r>
              <a:rPr lang="en-US" sz="1200" b="0" baseline="0" dirty="0" smtClean="0"/>
              <a:t>.</a:t>
            </a:r>
            <a:r>
              <a:rPr lang="en-US" sz="1200" baseline="0" dirty="0" smtClean="0"/>
              <a:t> In the </a:t>
            </a:r>
            <a:r>
              <a:rPr lang="en-US" sz="1200" b="1" baseline="0" dirty="0" smtClean="0"/>
              <a:t>Fade</a:t>
            </a:r>
            <a:r>
              <a:rPr lang="en-US" sz="1200" baseline="0" dirty="0" smtClean="0"/>
              <a:t> dialog box, on the </a:t>
            </a:r>
            <a:r>
              <a:rPr lang="en-US" sz="1200" b="1" baseline="0" dirty="0" smtClean="0"/>
              <a:t>Timing</a:t>
            </a:r>
            <a:r>
              <a:rPr lang="en-US" sz="1200" baseline="0" dirty="0" smtClean="0"/>
              <a:t> tab, do the following:</a:t>
            </a:r>
          </a:p>
          <a:p>
            <a:pPr marL="1143000" lvl="2" indent="-228600">
              <a:buFont typeface="Arial" pitchFamily="34" charset="0"/>
              <a:buChar char="•"/>
            </a:pPr>
            <a:r>
              <a:rPr lang="en-US" sz="1200" baseline="0" dirty="0" smtClean="0"/>
              <a:t>In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Delay</a:t>
            </a:r>
            <a:r>
              <a:rPr lang="en-US" sz="1200" baseline="0" dirty="0" smtClean="0"/>
              <a:t> box, enter </a:t>
            </a:r>
            <a:r>
              <a:rPr lang="en-US" sz="1200" b="1" baseline="0" dirty="0" smtClean="0"/>
              <a:t>0.5.</a:t>
            </a:r>
          </a:p>
          <a:p>
            <a:pPr marL="1143000" lvl="2" indent="-228600">
              <a:buFont typeface="Arial" pitchFamily="34" charset="0"/>
              <a:buChar char="•"/>
            </a:pPr>
            <a:r>
              <a:rPr lang="en-US" sz="1200" b="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0.5 seconds (Very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 </a:t>
            </a:r>
            <a:r>
              <a:rPr lang="en-US" sz="1200" dirty="0" smtClean="0"/>
              <a:t>pane, select the third</a:t>
            </a:r>
            <a:r>
              <a:rPr lang="en-US" sz="1200" baseline="0" dirty="0" smtClean="0"/>
              <a:t> </a:t>
            </a:r>
            <a:r>
              <a:rPr lang="en-US" sz="1200" dirty="0" smtClean="0"/>
              <a:t>text</a:t>
            </a:r>
            <a:r>
              <a:rPr lang="en-US" sz="1200" baseline="0" dirty="0" smtClean="0"/>
              <a: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Paths</a:t>
            </a:r>
            <a:r>
              <a:rPr lang="en-US" sz="1200" b="0" dirty="0" smtClean="0"/>
              <a:t>,</a:t>
            </a:r>
            <a:r>
              <a:rPr lang="en-US" sz="1200" dirty="0" smtClean="0"/>
              <a:t> and then click </a:t>
            </a:r>
            <a:r>
              <a:rPr lang="en-US" sz="1200" b="1" dirty="0" smtClean="0"/>
              <a:t>Left</a:t>
            </a:r>
            <a:r>
              <a:rPr lang="en-US" sz="1200" dirty="0" smtClean="0"/>
              <a:t>.</a:t>
            </a:r>
          </a:p>
          <a:p>
            <a:pPr marL="685800" lvl="1" indent="-228600">
              <a:buFont typeface="+mj-lt"/>
              <a:buAutoNum type="arabicPeriod"/>
            </a:pPr>
            <a:r>
              <a:rPr lang="en-US" sz="1200" dirty="0" smtClean="0"/>
              <a:t>Select the fourth animation effect (motion</a:t>
            </a:r>
            <a:r>
              <a:rPr lang="en-US" sz="1200" baseline="0" dirty="0" smtClean="0"/>
              <a:t> path for the third text box). </a:t>
            </a:r>
            <a:r>
              <a:rPr lang="en-US" sz="1200" dirty="0" smtClean="0"/>
              <a:t>Click the arrow to the right of the </a:t>
            </a:r>
            <a:r>
              <a:rPr lang="en-US" sz="1200" baseline="0" dirty="0" smtClean="0"/>
              <a:t>selected effect, and then click </a:t>
            </a:r>
            <a:r>
              <a:rPr lang="en-US" sz="1200" b="1" baseline="0" dirty="0" smtClean="0"/>
              <a:t>Timing</a:t>
            </a:r>
            <a:r>
              <a:rPr lang="en-US" sz="1200" b="0" baseline="0" dirty="0" smtClean="0"/>
              <a:t>.</a:t>
            </a:r>
            <a:r>
              <a:rPr lang="en-US" sz="1200" baseline="0" dirty="0" smtClean="0"/>
              <a:t> In the </a:t>
            </a:r>
            <a:r>
              <a:rPr lang="en-US" sz="1200" b="1" baseline="0" dirty="0" smtClean="0"/>
              <a:t>Left </a:t>
            </a:r>
            <a:r>
              <a:rPr lang="en-US" sz="1200" baseline="0" dirty="0" smtClean="0"/>
              <a:t>dialog box, </a:t>
            </a:r>
            <a:r>
              <a:rPr lang="en-US" sz="1200" b="0" baseline="0" dirty="0" smtClean="0"/>
              <a:t>o</a:t>
            </a:r>
            <a:r>
              <a:rPr lang="en-US" sz="1200" b="0" dirty="0" smtClean="0"/>
              <a:t>n</a:t>
            </a:r>
            <a:r>
              <a:rPr lang="en-US" sz="1200" b="0" baseline="0" dirty="0" smtClean="0"/>
              <a:t> the </a:t>
            </a:r>
            <a:r>
              <a:rPr lang="en-US" sz="1200" b="1" baseline="0" dirty="0" smtClean="0"/>
              <a:t>Timing</a:t>
            </a:r>
            <a:r>
              <a:rPr lang="en-US" sz="1200" b="0" baseline="0" dirty="0" smtClean="0"/>
              <a:t> tab, </a:t>
            </a:r>
            <a:r>
              <a:rPr lang="en-US" sz="1200" baseline="0" dirty="0" smtClean="0"/>
              <a:t>do the following:</a:t>
            </a:r>
          </a:p>
          <a:p>
            <a:pPr marL="1143000" lvl="2" indent="-228600">
              <a:buFont typeface="Arial" pitchFamily="34" charset="0"/>
              <a:buChar char="•"/>
            </a:pPr>
            <a:r>
              <a:rPr lang="en-US" sz="1200" b="0" baseline="0" dirty="0" smtClean="0"/>
              <a:t>In t</a:t>
            </a:r>
            <a:r>
              <a:rPr lang="en-US" sz="1200" baseline="0" dirty="0" smtClean="0"/>
              <a: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Delay</a:t>
            </a:r>
            <a:r>
              <a:rPr lang="en-US" sz="1200" baseline="0" dirty="0" smtClean="0"/>
              <a:t> box, enter </a:t>
            </a:r>
            <a:r>
              <a:rPr lang="en-US" sz="1200" b="1" baseline="0" dirty="0" smtClean="0"/>
              <a:t>0.5.</a:t>
            </a:r>
          </a:p>
          <a:p>
            <a:pPr marL="1143000" lvl="2" indent="-228600">
              <a:buFont typeface="Arial" pitchFamily="34" charset="0"/>
              <a:buChar char="•"/>
            </a:pPr>
            <a:r>
              <a:rPr lang="en-US" sz="1200" baseline="0" dirty="0" smtClean="0"/>
              <a:t>In 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lvl="0" indent="-228600">
              <a:buFont typeface="+mj-lt"/>
              <a:buAutoNum type="arabicPeriod" startAt="4"/>
            </a:pPr>
            <a:r>
              <a:rPr lang="en-US" sz="1200" dirty="0" smtClean="0"/>
              <a:t>With the fourth animation effect still selected in the </a:t>
            </a:r>
            <a:r>
              <a:rPr lang="en-US" sz="1200" b="1" dirty="0" smtClean="0"/>
              <a:t>Custom Animation </a:t>
            </a:r>
            <a:r>
              <a:rPr lang="en-US" sz="1200" dirty="0" smtClean="0"/>
              <a:t>task pane, do the following on</a:t>
            </a:r>
            <a:r>
              <a:rPr lang="en-US" sz="1200" baseline="0" dirty="0" smtClean="0"/>
              <a:t> the slide:</a:t>
            </a:r>
          </a:p>
          <a:p>
            <a:pPr marL="685800" lvl="1" indent="-228600">
              <a:buFont typeface="Arial" pitchFamily="34" charset="0"/>
              <a:buChar char="•"/>
            </a:pPr>
            <a:r>
              <a:rPr lang="en-US" sz="1200" baseline="0" dirty="0" smtClean="0"/>
              <a:t>Point to the endpoint (red arrow) of the selected motion path until the cursor becomes a two-headed arrow. P</a:t>
            </a:r>
            <a:r>
              <a:rPr lang="en-US" sz="1200" dirty="0" smtClean="0"/>
              <a:t>ress and hold SHIFT,</a:t>
            </a:r>
            <a:r>
              <a:rPr lang="en-US" sz="1200" baseline="0" dirty="0" smtClean="0"/>
              <a:t> and then d</a:t>
            </a:r>
            <a:r>
              <a:rPr lang="en-US" sz="1200" dirty="0" smtClean="0"/>
              <a:t>rag the endpoint approximately 5” beyond the left edge of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starting point (green arrow) of the selected motion path until the cursor becomes a two-headed arrow. P</a:t>
            </a:r>
            <a:r>
              <a:rPr lang="en-US" sz="1200" dirty="0" smtClean="0"/>
              <a:t>ress and hold SHIFT,</a:t>
            </a:r>
            <a:r>
              <a:rPr lang="en-US" sz="1200" baseline="0" dirty="0" smtClean="0"/>
              <a:t> and then d</a:t>
            </a:r>
            <a:r>
              <a:rPr lang="en-US" sz="1200" dirty="0" smtClean="0"/>
              <a:t>rag the starting point approximately 5” beyond the right edge of the slide.</a:t>
            </a:r>
          </a:p>
          <a:p>
            <a:pPr marL="228600" indent="-228600">
              <a:buFont typeface="+mj-lt"/>
              <a:buAutoNum type="arabicPeriod" startAt="4"/>
            </a:pPr>
            <a:r>
              <a:rPr lang="en-US" sz="1200" dirty="0" smtClean="0"/>
              <a:t>In the </a:t>
            </a:r>
            <a:r>
              <a:rPr lang="en-US" sz="1200" b="1" dirty="0" smtClean="0"/>
              <a:t>Selection and Visibility </a:t>
            </a:r>
            <a:r>
              <a:rPr lang="en-US" sz="1200" dirty="0" smtClean="0"/>
              <a:t>pane, select</a:t>
            </a:r>
            <a:r>
              <a:rPr lang="en-US" sz="1200" baseline="0" dirty="0" smtClean="0"/>
              <a:t> the first text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endParaRPr lang="en-US" sz="1200" baseline="0" dirty="0" smtClean="0"/>
          </a:p>
          <a:p>
            <a:pPr marL="685800" lvl="1" indent="-228600">
              <a:buFont typeface="+mj-lt"/>
              <a:buAutoNum type="arabicPeriod"/>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Entrance</a:t>
            </a:r>
            <a:r>
              <a:rPr lang="en-US" sz="1200" b="0" baseline="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a:t>
            </a:r>
            <a:r>
              <a:rPr lang="en-US" sz="1200" baseline="0" dirty="0" smtClean="0"/>
              <a:t> click </a:t>
            </a:r>
            <a:r>
              <a:rPr lang="en-US" sz="1200" b="1" baseline="0" dirty="0" smtClean="0"/>
              <a:t>Fade</a:t>
            </a:r>
            <a:r>
              <a:rPr lang="en-US" sz="1200" baseline="0" dirty="0" smtClean="0"/>
              <a:t>. </a:t>
            </a:r>
          </a:p>
          <a:p>
            <a:pPr marL="685800" lvl="1" indent="-228600">
              <a:buFont typeface="+mj-lt"/>
              <a:buAutoNum type="arabicPeriod"/>
            </a:pPr>
            <a:r>
              <a:rPr lang="en-US" sz="1200" dirty="0" smtClean="0"/>
              <a:t>Select the fifth animation effect (fade effect for the first text box). Click the arrow to the right of the </a:t>
            </a:r>
            <a:r>
              <a:rPr lang="en-US" sz="1200" baseline="0" dirty="0" smtClean="0"/>
              <a:t>selected effect, and then click </a:t>
            </a:r>
            <a:r>
              <a:rPr lang="en-US" sz="1200" b="1" baseline="0" dirty="0" smtClean="0"/>
              <a:t>Timing</a:t>
            </a:r>
            <a:r>
              <a:rPr lang="en-US" sz="1200" baseline="0" dirty="0" smtClean="0"/>
              <a:t>. In the </a:t>
            </a:r>
            <a:r>
              <a:rPr lang="en-US" sz="1200" b="1" baseline="0" dirty="0" smtClean="0"/>
              <a:t>Fade</a:t>
            </a:r>
            <a:r>
              <a:rPr lang="en-US" sz="1200" baseline="0" dirty="0" smtClean="0"/>
              <a:t> dialog box, on the </a:t>
            </a:r>
            <a:r>
              <a:rPr lang="en-US" sz="1200" b="1" baseline="0" dirty="0" smtClean="0"/>
              <a:t>Timing</a:t>
            </a:r>
            <a:r>
              <a:rPr lang="en-US" sz="1200" baseline="0" dirty="0" smtClean="0"/>
              <a:t> tab, do the following:</a:t>
            </a:r>
          </a:p>
          <a:p>
            <a:pPr marL="1143000" lvl="2" indent="-228600">
              <a:buFont typeface="Arial" pitchFamily="34" charset="0"/>
              <a:buChar char="•"/>
            </a:pPr>
            <a:r>
              <a:rPr lang="en-US" sz="1200" b="0" dirty="0" smtClean="0"/>
              <a:t>I</a:t>
            </a:r>
            <a:r>
              <a:rPr lang="en-US" sz="1200" baseline="0" dirty="0" smtClean="0"/>
              <a:t>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lvl="2" indent="-228600">
              <a:buFont typeface="Arial" pitchFamily="34" charset="0"/>
              <a:buChar char="•"/>
            </a:pPr>
            <a:r>
              <a:rPr lang="en-US" sz="1200" dirty="0" smtClean="0"/>
              <a:t>In </a:t>
            </a:r>
            <a:r>
              <a:rPr lang="en-US" sz="1200" baseline="0" dirty="0" smtClean="0"/>
              <a:t>the </a:t>
            </a:r>
            <a:r>
              <a:rPr lang="en-US" sz="1200" b="1" baseline="0" dirty="0" smtClean="0"/>
              <a:t>Delay</a:t>
            </a:r>
            <a:r>
              <a:rPr lang="en-US" sz="1200" baseline="0" dirty="0" smtClean="0"/>
              <a:t> box, enter </a:t>
            </a:r>
            <a:r>
              <a:rPr lang="en-US" sz="1200" b="1" baseline="0" dirty="0" smtClean="0"/>
              <a:t>3.5.</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a:t>
            </a:r>
            <a:r>
              <a:rPr lang="en-US" sz="1200" baseline="0" dirty="0" smtClean="0"/>
              <a:t>the </a:t>
            </a:r>
            <a:r>
              <a:rPr lang="en-US" sz="1200" b="1" baseline="0" dirty="0" smtClean="0"/>
              <a:t>Speed</a:t>
            </a:r>
            <a:r>
              <a:rPr lang="en-US" sz="1200" baseline="0" dirty="0" smtClean="0"/>
              <a:t> list, select </a:t>
            </a:r>
            <a:r>
              <a:rPr lang="en-US" sz="1200" b="1" baseline="0" dirty="0" smtClean="0"/>
              <a:t>0.5 seconds (Very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 </a:t>
            </a:r>
            <a:r>
              <a:rPr lang="en-US" sz="1200" dirty="0" smtClean="0"/>
              <a:t>pane, select</a:t>
            </a:r>
            <a:r>
              <a:rPr lang="en-US" sz="1200" baseline="0" dirty="0" smtClean="0"/>
              <a:t> the first text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endParaRPr lang="en-US" sz="1200" baseline="0" dirty="0" smtClean="0"/>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a:t>
            </a:r>
            <a:r>
              <a:rPr lang="en-US" sz="1200" b="1" baseline="0" dirty="0" smtClean="0"/>
              <a:t>s</a:t>
            </a:r>
            <a:r>
              <a:rPr lang="en-US" sz="1200" b="0" baseline="0" dirty="0" smtClean="0"/>
              <a:t>,</a:t>
            </a:r>
            <a:r>
              <a:rPr lang="en-US" sz="1200" baseline="0" dirty="0" smtClean="0"/>
              <a:t> and then click </a:t>
            </a:r>
            <a:r>
              <a:rPr lang="en-US" sz="1200" b="1" baseline="0" dirty="0" smtClean="0"/>
              <a:t>Right. </a:t>
            </a:r>
          </a:p>
          <a:p>
            <a:pPr marL="685800" lvl="1" indent="-228600">
              <a:buFont typeface="+mj-lt"/>
              <a:buAutoNum type="arabicPeriod"/>
            </a:pPr>
            <a:r>
              <a:rPr lang="en-US" sz="1200" dirty="0" smtClean="0"/>
              <a:t>Select the sixth</a:t>
            </a:r>
            <a:r>
              <a:rPr lang="en-US" sz="1200" baseline="0" dirty="0" smtClean="0"/>
              <a:t> animation effect (motion path for the first text box). </a:t>
            </a:r>
            <a:r>
              <a:rPr lang="en-US" sz="1200" dirty="0" smtClean="0"/>
              <a:t>Click the arrow</a:t>
            </a:r>
            <a:r>
              <a:rPr lang="en-US" sz="1200" baseline="0" dirty="0" smtClean="0"/>
              <a:t> to the right of the </a:t>
            </a:r>
            <a:r>
              <a:rPr lang="en-US" sz="1200" b="0" dirty="0" smtClean="0"/>
              <a:t>selected effect, </a:t>
            </a:r>
            <a:r>
              <a:rPr lang="en-US" sz="1200" baseline="0" dirty="0" smtClean="0"/>
              <a:t>and then click </a:t>
            </a:r>
            <a:r>
              <a:rPr lang="en-US" sz="1200" b="1" baseline="0" dirty="0" smtClean="0"/>
              <a:t>Effect</a:t>
            </a:r>
            <a:r>
              <a:rPr lang="en-US" sz="1200" baseline="0" dirty="0" smtClean="0"/>
              <a:t> </a:t>
            </a:r>
            <a:r>
              <a:rPr lang="en-US" sz="1200" b="1" baseline="0" dirty="0" smtClean="0"/>
              <a:t>Options</a:t>
            </a:r>
            <a:r>
              <a:rPr lang="en-US" sz="1200" b="0" baseline="0" dirty="0" smtClean="0"/>
              <a:t>. I</a:t>
            </a:r>
            <a:r>
              <a:rPr lang="en-US" sz="1200" baseline="0" dirty="0" smtClean="0"/>
              <a:t>n the </a:t>
            </a:r>
            <a:r>
              <a:rPr lang="en-US" sz="1200" b="1" baseline="0" dirty="0" smtClean="0"/>
              <a:t>Motion Path </a:t>
            </a:r>
            <a:r>
              <a:rPr lang="en-US" sz="1200" baseline="0" dirty="0" smtClean="0"/>
              <a:t>dialog box,</a:t>
            </a:r>
            <a:r>
              <a:rPr lang="en-US" sz="1200" b="0" baseline="0" dirty="0" smtClean="0"/>
              <a:t> on the </a:t>
            </a:r>
            <a:r>
              <a:rPr lang="en-US" sz="1200" b="1" baseline="0" dirty="0" smtClean="0"/>
              <a:t>Timing</a:t>
            </a:r>
            <a:r>
              <a:rPr lang="en-US" sz="1200" b="0" baseline="0" dirty="0" smtClean="0"/>
              <a:t> tab, </a:t>
            </a:r>
            <a:r>
              <a:rPr lang="en-US" sz="1200" b="0" dirty="0" smtClean="0"/>
              <a:t>do the following:</a:t>
            </a:r>
            <a:endParaRPr lang="en-US" sz="1200" b="1" baseline="0" dirty="0" smtClean="0"/>
          </a:p>
          <a:p>
            <a:pPr marL="1143000" lvl="2" indent="-228600">
              <a:buFont typeface="Arial" pitchFamily="34" charset="0"/>
              <a:buChar char="•"/>
            </a:pPr>
            <a:r>
              <a:rPr lang="en-US" sz="1200" b="0" dirty="0" smtClean="0"/>
              <a:t>In the </a:t>
            </a:r>
            <a:r>
              <a:rPr lang="en-US" sz="1200" b="1" dirty="0" smtClean="0"/>
              <a:t>Start</a:t>
            </a:r>
            <a:r>
              <a:rPr lang="en-US" sz="1200" b="0" dirty="0" smtClean="0"/>
              <a:t> list,</a:t>
            </a:r>
            <a:r>
              <a:rPr lang="en-US" sz="1200" b="0" baseline="0" dirty="0" smtClean="0"/>
              <a:t> select </a:t>
            </a:r>
            <a:r>
              <a:rPr lang="en-US" sz="1200" b="1" baseline="0" dirty="0" smtClean="0"/>
              <a:t>With</a:t>
            </a:r>
            <a:r>
              <a:rPr lang="en-US" sz="1200" b="0" baseline="0" dirty="0" smtClean="0"/>
              <a:t> </a:t>
            </a:r>
            <a:r>
              <a:rPr lang="en-US" sz="1200" b="1" baseline="0" dirty="0" smtClean="0"/>
              <a:t>Previous</a:t>
            </a:r>
            <a:r>
              <a:rPr lang="en-US" sz="1200" b="0" baseline="0" dirty="0" smtClean="0"/>
              <a:t>. </a:t>
            </a:r>
            <a:endParaRPr lang="en-US" sz="1200" dirty="0" smtClean="0"/>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a:t>
            </a:r>
            <a:r>
              <a:rPr lang="en-US" sz="1200" baseline="0" dirty="0" smtClean="0"/>
              <a:t> the </a:t>
            </a:r>
            <a:r>
              <a:rPr lang="en-US" sz="1200" b="1" baseline="0" dirty="0" smtClean="0"/>
              <a:t>Delay</a:t>
            </a:r>
            <a:r>
              <a:rPr lang="en-US" sz="1200" baseline="0" dirty="0" smtClean="0"/>
              <a:t> box, enter </a:t>
            </a:r>
            <a:r>
              <a:rPr lang="en-US" sz="1200" b="1" baseline="0" dirty="0" smtClean="0"/>
              <a:t>3.5</a:t>
            </a:r>
            <a:r>
              <a:rPr lang="en-US" sz="1200" baseline="0" dirty="0" smtClean="0"/>
              <a:t>.</a:t>
            </a:r>
            <a:endParaRPr lang="en-US" sz="1200" dirty="0" smtClean="0"/>
          </a:p>
          <a:p>
            <a:pPr marL="1143000" lvl="2" indent="-228600">
              <a:buFont typeface="Arial" pitchFamily="34" charset="0"/>
              <a:buChar char="•"/>
            </a:pPr>
            <a:r>
              <a:rPr lang="en-US" sz="120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With the sixth animation effect still selected in the </a:t>
            </a:r>
            <a:r>
              <a:rPr lang="en-US" sz="1200" b="1" dirty="0" smtClean="0"/>
              <a:t>Custom Animation </a:t>
            </a:r>
            <a:r>
              <a:rPr lang="en-US" sz="1200" dirty="0" smtClean="0"/>
              <a:t>task pane, do the following on</a:t>
            </a:r>
            <a:r>
              <a:rPr lang="en-US" sz="1200" baseline="0" dirty="0" smtClean="0"/>
              <a:t>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endpoint (red arrow) of the selected motion path until the cursor becomes a two-headed arrow. Press and hold SHIFT, and then d</a:t>
            </a:r>
            <a:r>
              <a:rPr lang="en-US" sz="1200" dirty="0" smtClean="0"/>
              <a:t>rag the endpoint approximately 5” beyond the left edge of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starting point (green arrow) of the selected motion path until the cursor becomes a two-headed arrow. Press and hold SHIFT, and then d</a:t>
            </a:r>
            <a:r>
              <a:rPr lang="en-US" sz="1200" dirty="0" smtClean="0"/>
              <a:t>rag the starting point approximately 5” beyond the right edge of the slide.</a:t>
            </a:r>
          </a:p>
          <a:p>
            <a:pPr marL="228600" indent="-228600">
              <a:buFont typeface="+mj-lt"/>
              <a:buNone/>
            </a:pPr>
            <a:endParaRPr lang="en-US" sz="1200" dirty="0" smtClean="0"/>
          </a:p>
          <a:p>
            <a:endParaRPr lang="en-US" sz="1200" baseline="0" dirty="0" smtClean="0">
              <a:latin typeface="+mn-lt"/>
            </a:endParaRPr>
          </a:p>
          <a:p>
            <a:r>
              <a:rPr lang="en-US" sz="120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click </a:t>
            </a:r>
            <a:r>
              <a:rPr lang="en-US" sz="1200" b="1" dirty="0" smtClean="0">
                <a:solidFill>
                  <a:schemeClr val="accent6"/>
                </a:solidFill>
                <a:latin typeface="+mn-lt"/>
              </a:rPr>
              <a:t>White, Background 1, Darker 35</a:t>
            </a:r>
            <a:r>
              <a:rPr lang="en-US" sz="1200" b="1" baseline="0" dirty="0" smtClean="0">
                <a:solidFill>
                  <a:schemeClr val="accent6"/>
                </a:solidFill>
                <a:latin typeface="+mn-lt"/>
              </a:rPr>
              <a:t>% </a:t>
            </a:r>
            <a:r>
              <a:rPr lang="en-US" sz="1200" b="0" baseline="0" dirty="0" smtClean="0">
                <a:solidFill>
                  <a:schemeClr val="accent6"/>
                </a:solidFill>
                <a:latin typeface="+mn-lt"/>
              </a:rPr>
              <a:t>(fifth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click </a:t>
            </a:r>
            <a:r>
              <a:rPr lang="en-US" sz="1200" b="1" dirty="0" smtClean="0">
                <a:solidFill>
                  <a:schemeClr val="accent6"/>
                </a:solidFill>
                <a:latin typeface="+mn-lt"/>
              </a:rPr>
              <a:t>Black, Text 1, Lighter 15</a:t>
            </a:r>
            <a:r>
              <a:rPr lang="en-US" sz="1200" b="1" baseline="0" dirty="0" smtClean="0">
                <a:solidFill>
                  <a:schemeClr val="accent6"/>
                </a:solidFill>
                <a:latin typeface="+mn-lt"/>
              </a:rPr>
              <a:t>% </a:t>
            </a:r>
            <a:r>
              <a:rPr lang="en-US" sz="1200" b="0" baseline="0" dirty="0" smtClean="0">
                <a:solidFill>
                  <a:schemeClr val="accent6"/>
                </a:solidFill>
                <a:latin typeface="+mn-lt"/>
              </a:rPr>
              <a:t>(fifth row, second option from the left). </a:t>
            </a:r>
            <a:endParaRPr lang="en-US" sz="1200"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46827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Animated trapezoid list</a:t>
            </a:r>
            <a:r>
              <a:rPr lang="en-US" sz="1400" b="1" baseline="0" dirty="0" smtClean="0"/>
              <a:t> as turning pages</a:t>
            </a:r>
            <a:endParaRPr lang="en-US" sz="1400" b="1" dirty="0" smtClean="0"/>
          </a:p>
          <a:p>
            <a:r>
              <a:rPr lang="en-US" sz="1400" dirty="0" smtClean="0"/>
              <a:t>(Basic)</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Trapezoid List </a:t>
            </a:r>
            <a:r>
              <a:rPr lang="en-US" sz="1200" baseline="0" dirty="0" smtClean="0"/>
              <a:t>(seventh row, first option from the left), and then click </a:t>
            </a:r>
            <a:r>
              <a:rPr lang="en-US" sz="1200" b="1" baseline="0" dirty="0" smtClean="0"/>
              <a:t>OK</a:t>
            </a:r>
            <a:r>
              <a:rPr lang="en-US" sz="1200" baseline="0" dirty="0" smtClean="0"/>
              <a:t> to insert the graphic into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To create a fourth shape in the graphic, select the third shape from the left,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under </a:t>
            </a:r>
            <a:r>
              <a:rPr lang="en-US" sz="1200" b="1" baseline="0" dirty="0" smtClean="0"/>
              <a:t>Add</a:t>
            </a:r>
            <a:r>
              <a:rPr lang="en-US" sz="1200" b="0" baseline="0" dirty="0" smtClean="0"/>
              <a:t> </a:t>
            </a:r>
            <a:r>
              <a:rPr lang="en-US" sz="1200" b="1" baseline="0" dirty="0" smtClean="0"/>
              <a:t>Shape</a:t>
            </a:r>
            <a:r>
              <a:rPr lang="en-US" sz="1200" b="0" baseline="0" dirty="0" smtClean="0"/>
              <a:t> and select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0" baseline="0" dirty="0" smtClean="0"/>
              <a:t>Note: 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a:t>
            </a:r>
            <a:r>
              <a:rPr lang="en-US" sz="1200" baseline="0" dirty="0" smtClean="0"/>
              <a:t> the graphic.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Accent 5</a:t>
            </a:r>
            <a:r>
              <a:rPr lang="en-US" sz="1200" b="0" baseline="0" dirty="0" smtClean="0"/>
              <a:t> click </a:t>
            </a:r>
            <a:r>
              <a:rPr lang="en-US" sz="1200" b="1" baseline="0" dirty="0" smtClean="0"/>
              <a:t>Gradient  Range - Accent 5 </a:t>
            </a:r>
            <a:r>
              <a:rPr lang="en-US" sz="1200" b="0" baseline="0" dirty="0" smtClean="0"/>
              <a:t>(third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More</a:t>
            </a:r>
            <a:r>
              <a:rPr lang="en-US" sz="1200" b="0" baseline="0" dirty="0" smtClean="0"/>
              <a:t>, and then under </a:t>
            </a:r>
            <a:r>
              <a:rPr lang="en-US" sz="1200" b="1" baseline="0" dirty="0" smtClean="0"/>
              <a:t>3-D</a:t>
            </a:r>
            <a:r>
              <a:rPr lang="en-US" sz="1200" b="0" baseline="0" dirty="0" smtClean="0"/>
              <a:t> click </a:t>
            </a:r>
            <a:r>
              <a:rPr lang="en-US" sz="1200" b="1" baseline="0" dirty="0" smtClean="0"/>
              <a:t>Polished </a:t>
            </a:r>
            <a:r>
              <a:rPr lang="en-US" sz="1200" b="0" baseline="0" dirty="0" smtClean="0"/>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err="1" smtClean="0"/>
              <a:t>Tw</a:t>
            </a:r>
            <a:r>
              <a:rPr lang="en-US" sz="1200" b="1" baseline="0" dirty="0" smtClean="0"/>
              <a:t> </a:t>
            </a:r>
            <a:r>
              <a:rPr lang="en-US" sz="1200" b="1" baseline="0" dirty="0" err="1" smtClean="0"/>
              <a:t>Cen</a:t>
            </a:r>
            <a:r>
              <a:rPr lang="en-US" sz="1200" b="1" baseline="0" dirty="0" smtClean="0"/>
              <a:t> MT Condensed</a:t>
            </a:r>
            <a:r>
              <a:rPr lang="en-US" sz="1200" b="0" baseline="0" dirty="0" smtClean="0"/>
              <a:t> from the </a:t>
            </a:r>
            <a:r>
              <a:rPr lang="en-US" sz="1200" b="1" baseline="0" dirty="0" smtClean="0"/>
              <a:t>Font </a:t>
            </a:r>
            <a:r>
              <a:rPr lang="en-US" sz="1200" b="0" baseline="0" dirty="0" smtClean="0"/>
              <a:t>list, and then select </a:t>
            </a:r>
            <a:r>
              <a:rPr lang="en-US" sz="1200" b="1" baseline="0" dirty="0" smtClean="0"/>
              <a:t>24</a:t>
            </a:r>
            <a:r>
              <a:rPr lang="en-US" sz="1200" b="0" baseline="0" dirty="0" smtClean="0"/>
              <a:t> from the </a:t>
            </a:r>
            <a:r>
              <a:rPr lang="en-US" sz="1200" b="1" baseline="0" dirty="0" smtClean="0"/>
              <a:t>Font Size </a:t>
            </a:r>
            <a:r>
              <a:rPr lang="en-US" sz="1200" b="0" baseline="0" dirty="0" smtClean="0"/>
              <a:t>list.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Select the text in one of the headings. 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28</a:t>
            </a:r>
            <a:r>
              <a:rPr lang="en-US" sz="1200" b="0" baseline="0" dirty="0" smtClean="0"/>
              <a:t> from the </a:t>
            </a:r>
            <a:r>
              <a:rPr lang="en-US" sz="1200" b="1" baseline="0" dirty="0" smtClean="0"/>
              <a:t>Font Size </a:t>
            </a:r>
            <a:r>
              <a:rPr lang="en-US" sz="1200" b="0" baseline="0" dirty="0" smtClean="0"/>
              <a:t>list. Repeat this process for the text in the other headings.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Press and hold SHIFT, and then select all four of the quadrangles in the graphic. 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Middle</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3.74”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6.67”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lang="en-US" sz="1200" b="1"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lang="en-US" sz="1200" b="1"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a:t>
            </a:r>
          </a:p>
          <a:p>
            <a:pPr marL="228600" indent="-228600">
              <a:buFont typeface="+mj-lt"/>
              <a:buAutoNum type="arabicPeriod"/>
            </a:pPr>
            <a:r>
              <a:rPr lang="en-US" sz="1200" baseline="0" dirty="0" smtClean="0"/>
              <a:t>On the slide, select the graphic. O</a:t>
            </a:r>
            <a:r>
              <a:rPr lang="en-US" sz="1200" b="0" baseline="0" dirty="0" smtClean="0"/>
              <a:t>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the </a:t>
            </a:r>
            <a:r>
              <a:rPr lang="en-US" sz="1200" b="1" baseline="0" dirty="0" smtClean="0"/>
              <a:t>More</a:t>
            </a:r>
            <a:r>
              <a:rPr lang="en-US" sz="1200" baseline="0" dirty="0" smtClean="0"/>
              <a:t> arrow on the </a:t>
            </a:r>
            <a:r>
              <a:rPr lang="en-US" sz="1200" b="0" baseline="0" dirty="0" smtClean="0"/>
              <a:t>Effects Gallery </a:t>
            </a:r>
            <a:r>
              <a:rPr lang="en-US" sz="1200" baseline="0" dirty="0" smtClean="0"/>
              <a:t>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Subtle</a:t>
            </a:r>
            <a:r>
              <a:rPr lang="en-US" sz="1200" b="0" baseline="0" dirty="0" smtClean="0"/>
              <a:t>, click </a:t>
            </a:r>
            <a:r>
              <a:rPr lang="en-US" sz="1200" b="1" baseline="0" dirty="0" smtClean="0"/>
              <a:t>Expand</a:t>
            </a:r>
            <a:r>
              <a:rPr lang="en-US" sz="1200" b="0" baseline="0" dirty="0" smtClean="0"/>
              <a:t>, and then click </a:t>
            </a:r>
            <a:r>
              <a:rPr lang="en-US" sz="1200" b="1" baseline="0" dirty="0" smtClean="0"/>
              <a:t>OK</a:t>
            </a:r>
            <a:r>
              <a:rPr lang="en-US" sz="1200" baseline="0" dirty="0" smtClean="0"/>
              <a:t>. </a:t>
            </a:r>
          </a:p>
          <a:p>
            <a:pPr marL="228600" indent="-228600">
              <a:buFont typeface="+mj-lt"/>
              <a:buAutoNum type="arabicPeriod"/>
            </a:pPr>
            <a:r>
              <a:rPr lang="en-US" sz="1200" baseline="0" dirty="0" smtClean="0"/>
              <a:t>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click </a:t>
            </a:r>
            <a:r>
              <a:rPr lang="en-US" sz="1200" b="1" baseline="0" dirty="0" smtClean="0"/>
              <a:t>01.00</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then under </a:t>
            </a:r>
            <a:r>
              <a:rPr lang="en-US" sz="1200" b="1" baseline="0" dirty="0" smtClean="0"/>
              <a:t>Motion Paths</a:t>
            </a:r>
            <a:r>
              <a:rPr lang="en-US" sz="1200" baseline="0" dirty="0" smtClean="0"/>
              <a:t>, click </a:t>
            </a:r>
            <a:r>
              <a:rPr lang="en-US" sz="1200" b="1" baseline="0" dirty="0" smtClean="0"/>
              <a:t>Lines</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then click </a:t>
            </a:r>
            <a:r>
              <a:rPr lang="en-US" sz="1200" b="1" baseline="0" dirty="0" smtClean="0"/>
              <a:t>Right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right-click the motion path effect, and then click </a:t>
            </a:r>
            <a:r>
              <a:rPr lang="en-US" sz="1200" b="1" baseline="0" dirty="0" smtClean="0"/>
              <a:t>Reverse</a:t>
            </a:r>
            <a:r>
              <a:rPr lang="en-US" sz="1200" baseline="0" dirty="0" smtClean="0"/>
              <a:t> </a:t>
            </a:r>
            <a:r>
              <a:rPr lang="en-US" sz="1200" b="1" baseline="0" dirty="0" smtClean="0"/>
              <a:t>Path</a:t>
            </a:r>
            <a:r>
              <a:rPr lang="en-US" sz="1200" baseline="0" dirty="0" smtClean="0"/>
              <a:t> </a:t>
            </a:r>
            <a:r>
              <a:rPr lang="en-US" sz="1200" b="1" baseline="0" dirty="0" smtClean="0"/>
              <a:t>Direction</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both animation effects in the </a:t>
            </a:r>
            <a:r>
              <a:rPr lang="en-US" sz="1200" b="1" baseline="0" dirty="0" smtClean="0"/>
              <a:t>Custom Animation </a:t>
            </a:r>
            <a:r>
              <a:rPr lang="en-US" sz="1200" baseline="0" dirty="0" smtClean="0"/>
              <a:t>pane. 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Sequence</a:t>
            </a:r>
            <a:r>
              <a:rPr lang="en-US" sz="1200" b="0" baseline="0" dirty="0" smtClean="0"/>
              <a:t>,</a:t>
            </a:r>
            <a:r>
              <a:rPr lang="en-US" sz="1200" baseline="0" dirty="0" smtClean="0"/>
              <a:t> click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click the double arrow under each of the animation effects </a:t>
            </a:r>
            <a:r>
              <a:rPr lang="en-US" sz="1200" b="0" i="0" baseline="0" dirty="0" smtClean="0"/>
              <a:t>to expand the contents of the list of effects. </a:t>
            </a:r>
            <a:r>
              <a:rPr lang="en-US" sz="1200" baseline="0" dirty="0" smtClean="0"/>
              <a:t>Press and hold CTRL, and then select the first, second, third, and fourth animation effects (expand effects) in the </a:t>
            </a:r>
            <a:r>
              <a:rPr lang="en-US" sz="1200" b="1" baseline="0" dirty="0" smtClean="0"/>
              <a:t>Custom Animation </a:t>
            </a:r>
            <a:r>
              <a:rPr lang="en-US" sz="1200" baseline="0" dirty="0" smtClean="0"/>
              <a:t>pane. In the </a:t>
            </a:r>
            <a:r>
              <a:rPr lang="en-US" sz="1200" b="1" baseline="0" dirty="0" smtClean="0"/>
              <a:t>Timing</a:t>
            </a:r>
            <a:r>
              <a:rPr lang="en-US" sz="1200" baseline="0" dirty="0" smtClean="0"/>
              <a:t> group,</a:t>
            </a:r>
            <a:r>
              <a:rPr lang="en-US" sz="1200" b="0" baseline="0" dirty="0" smtClean="0"/>
              <a:t> in the </a:t>
            </a:r>
            <a:r>
              <a:rPr lang="en-US" sz="1200" b="1" baseline="0" dirty="0" smtClean="0"/>
              <a:t>Start </a:t>
            </a:r>
            <a:r>
              <a:rPr lang="en-US" sz="1200" baseline="0" dirty="0" smtClean="0"/>
              <a:t>list, select </a:t>
            </a:r>
            <a:r>
              <a:rPr lang="en-US" sz="1200" b="1" baseline="0" dirty="0" smtClean="0"/>
              <a:t>After Previous</a:t>
            </a:r>
            <a:r>
              <a:rPr lang="en-US" sz="1200" baseline="0" dirty="0" smtClean="0"/>
              <a:t>.</a:t>
            </a:r>
          </a:p>
          <a:p>
            <a:pPr marL="228600" indent="-228600">
              <a:buFont typeface="+mj-lt"/>
              <a:buAutoNum type="arabicPeriod"/>
            </a:pPr>
            <a:r>
              <a:rPr lang="en-US" sz="1200" baseline="0" dirty="0" smtClean="0"/>
              <a:t>Press and hold CTRL, select the fifth, sixth, seventh, and eighth animation effects (right motion paths) in the </a:t>
            </a:r>
            <a:r>
              <a:rPr lang="en-US" sz="1200" b="1" baseline="0" dirty="0" smtClean="0"/>
              <a:t>Animation Pane</a:t>
            </a:r>
            <a:r>
              <a:rPr lang="en-US" sz="1200" baseline="0" dirty="0" smtClean="0"/>
              <a:t>, and then in the </a:t>
            </a:r>
            <a:r>
              <a:rPr lang="en-US" sz="1200" b="1" baseline="0" dirty="0" smtClean="0"/>
              <a:t>Timing</a:t>
            </a:r>
            <a:r>
              <a:rPr lang="en-US" sz="1200" baseline="0" dirty="0" smtClean="0"/>
              <a:t> group, do the following: </a:t>
            </a:r>
          </a:p>
          <a:p>
            <a:pPr marL="685800" lvl="1" indent="-228600">
              <a:buFont typeface="Arial" pitchFamily="34" charset="0"/>
              <a:buChar char="•"/>
            </a:pPr>
            <a:r>
              <a:rPr lang="en-US" sz="1200" b="0" baseline="0" dirty="0" smtClean="0"/>
              <a:t>In the </a:t>
            </a:r>
            <a:r>
              <a:rPr lang="en-US" sz="1200" b="1" baseline="0" dirty="0" smtClean="0"/>
              <a:t>Start </a:t>
            </a:r>
            <a:r>
              <a:rPr lang="en-US" sz="1200" baseline="0" dirty="0" smtClean="0"/>
              <a:t>list, click </a:t>
            </a:r>
            <a:r>
              <a:rPr lang="en-US" sz="1200" b="1" baseline="0" dirty="0" smtClean="0"/>
              <a:t>With Previous</a:t>
            </a:r>
            <a:r>
              <a:rPr lang="en-US" sz="1200" b="0" baseline="0" dirty="0" smtClean="0"/>
              <a:t>.</a:t>
            </a:r>
          </a:p>
          <a:p>
            <a:pPr marL="685800" lvl="1" indent="-228600">
              <a:buFont typeface="Arial" pitchFamily="34" charset="0"/>
              <a:buChar char="•"/>
            </a:pPr>
            <a:r>
              <a:rPr lang="en-US" sz="1200" baseline="0" dirty="0" smtClean="0"/>
              <a:t>I</a:t>
            </a:r>
            <a:r>
              <a:rPr lang="en-US" sz="1200" b="0" baseline="0" dirty="0" smtClean="0"/>
              <a:t>n the </a:t>
            </a:r>
            <a:r>
              <a:rPr lang="en-US" sz="1200" b="1" baseline="0" dirty="0" smtClean="0"/>
              <a:t>Duration</a:t>
            </a:r>
            <a:r>
              <a:rPr lang="en-US" sz="1200" b="0" baseline="0" dirty="0" smtClean="0"/>
              <a:t> list, click </a:t>
            </a:r>
            <a:r>
              <a:rPr lang="en-US" sz="1200" b="1" baseline="0" dirty="0" smtClean="0"/>
              <a:t>01.00</a:t>
            </a:r>
            <a:r>
              <a:rPr lang="en-US" sz="1200" b="0" baseline="0" dirty="0" smtClean="0"/>
              <a:t>.</a:t>
            </a:r>
          </a:p>
          <a:p>
            <a:pPr marL="228600" indent="-228600">
              <a:buFont typeface="+mj-lt"/>
              <a:buAutoNum type="arabicPeriod" startAt="9"/>
            </a:pPr>
            <a:r>
              <a:rPr lang="en-US" sz="1200" i="0" baseline="0" dirty="0" smtClean="0"/>
              <a:t>Also in the </a:t>
            </a:r>
            <a:r>
              <a:rPr lang="en-US" sz="1200" b="1" i="0" baseline="0" dirty="0" smtClean="0"/>
              <a:t>Custom Animation </a:t>
            </a:r>
            <a:r>
              <a:rPr lang="en-US" sz="1200" i="0" baseline="0" dirty="0" smtClean="0"/>
              <a:t>pane, do the following to reorder the list of effects:</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smtClean="0"/>
              <a:t>Drag the fifth animation effect </a:t>
            </a:r>
            <a:r>
              <a:rPr lang="en-US" sz="1200" i="0" baseline="0" dirty="0" smtClean="0"/>
              <a:t>(first right motion path) </a:t>
            </a:r>
            <a:r>
              <a:rPr lang="en-US" sz="1200" baseline="0" dirty="0" smtClean="0"/>
              <a:t>until it is second in the list of effects.</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smtClean="0"/>
              <a:t>Drag the sixth animation effect </a:t>
            </a:r>
            <a:r>
              <a:rPr lang="en-US" sz="1200" i="0" baseline="0" dirty="0" smtClean="0"/>
              <a:t>(second right motion path) </a:t>
            </a:r>
            <a:r>
              <a:rPr lang="en-US" sz="1200" baseline="0" dirty="0" smtClean="0"/>
              <a:t>until it is fourth in the list of effects.</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smtClean="0"/>
              <a:t>Drag the seventh animation effect </a:t>
            </a:r>
            <a:r>
              <a:rPr lang="en-US" sz="1200" i="0" baseline="0" dirty="0" smtClean="0"/>
              <a:t>(third right motion path) </a:t>
            </a:r>
            <a:r>
              <a:rPr lang="en-US" sz="1200" baseline="0" dirty="0" smtClean="0"/>
              <a:t>until it is sixth in the list of effects.</a:t>
            </a:r>
          </a:p>
          <a:p>
            <a:pPr marL="0" marR="0" indent="0" algn="l" defTabSz="914400" rtl="0" eaLnBrk="1" fontAlgn="auto" latinLnBrk="0" hangingPunct="1">
              <a:lnSpc>
                <a:spcPct val="90000"/>
              </a:lnSpc>
              <a:spcBef>
                <a:spcPts val="0"/>
              </a:spcBef>
              <a:spcAft>
                <a:spcPts val="600"/>
              </a:spcAft>
              <a:buClrTx/>
              <a:buSzTx/>
              <a:buFontTx/>
              <a:buNone/>
              <a:tabLst/>
              <a:defRPr/>
            </a:pPr>
            <a:endParaRPr lang="en-US" sz="1200" baseline="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From Top Right Corner </a:t>
            </a:r>
            <a:r>
              <a:rPr lang="en-US" sz="1200" b="0" kern="1200" dirty="0" smtClean="0">
                <a:solidFill>
                  <a:schemeClr val="tx1"/>
                </a:solidFill>
                <a:latin typeface="+mn-lt"/>
                <a:ea typeface="+mn-ea"/>
                <a:cs typeface="+mn-cs"/>
              </a:rPr>
              <a:t>(fourth</a:t>
            </a:r>
            <a:r>
              <a:rPr lang="en-US" sz="1200" b="0" kern="1200" baseline="0" dirty="0" smtClean="0">
                <a:solidFill>
                  <a:schemeClr val="tx1"/>
                </a:solidFill>
                <a:latin typeface="+mn-lt"/>
                <a:ea typeface="+mn-ea"/>
                <a:cs typeface="+mn-cs"/>
              </a:rPr>
              <a:t> option from </a:t>
            </a:r>
            <a:r>
              <a:rPr lang="en-US" sz="1200" b="0" kern="1200" baseline="0" smtClean="0">
                <a:solidFill>
                  <a:schemeClr val="tx1"/>
                </a:solidFill>
                <a:latin typeface="+mn-lt"/>
                <a:ea typeface="+mn-ea"/>
                <a:cs typeface="+mn-cs"/>
              </a:rPr>
              <a:t>the left)</a:t>
            </a:r>
            <a:r>
              <a:rPr lang="en-US" sz="1200" b="1" kern="1200" baseline="0" dirty="0" smtClean="0">
                <a:solidFill>
                  <a:schemeClr val="tx1"/>
                </a:solidFill>
                <a:latin typeface="+mn-lt"/>
                <a:ea typeface="+mn-ea"/>
                <a:cs typeface="+mn-cs"/>
              </a:rPr>
              <a:t> </a:t>
            </a:r>
            <a:r>
              <a:rPr lang="en-US" sz="1200" kern="1200" smtClean="0">
                <a:solidFill>
                  <a:schemeClr val="tx1"/>
                </a:solidFill>
                <a:latin typeface="+mn-lt"/>
                <a:ea typeface="+mn-ea"/>
                <a:cs typeface="+mn-cs"/>
              </a:rPr>
              <a:t>in </a:t>
            </a:r>
            <a:r>
              <a:rPr lang="en-US" sz="1200" kern="1200" dirty="0" smtClean="0">
                <a:solidFill>
                  <a:schemeClr val="tx1"/>
                </a:solidFill>
                <a:latin typeface="+mn-lt"/>
                <a:ea typeface="+mn-ea"/>
                <a:cs typeface="+mn-cs"/>
              </a:rPr>
              <a:t>the drop-down list.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 slider,</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on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 the</a:t>
            </a:r>
            <a:r>
              <a:rPr lang="en-US" sz="1200" b="0" kern="1200" baseline="0" dirty="0" smtClean="0">
                <a:solidFill>
                  <a:schemeClr val="tx1"/>
                </a:solidFill>
                <a:latin typeface="+mn-lt"/>
                <a:ea typeface="+mn-ea"/>
                <a:cs typeface="+mn-cs"/>
              </a:rPr>
              <a:t>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baseline="0" dirty="0" smtClean="0"/>
          </a:p>
          <a:p>
            <a:endParaRPr lang="en-US" dirty="0" smtClean="0"/>
          </a:p>
        </p:txBody>
      </p:sp>
      <p:sp>
        <p:nvSpPr>
          <p:cNvPr id="5" name="Slide Image Placeholder 4"/>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1497921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0000" lnSpcReduction="20000"/>
          </a:bodyPr>
          <a:lstStyle/>
          <a:p>
            <a:r>
              <a:rPr lang="en-US" sz="1400" b="1" dirty="0" smtClean="0"/>
              <a:t>Animated trapezoid list</a:t>
            </a:r>
            <a:r>
              <a:rPr lang="en-US" sz="1400" b="1" baseline="0" dirty="0" smtClean="0"/>
              <a:t> as turning pages</a:t>
            </a:r>
            <a:endParaRPr lang="en-US" sz="1400" b="1" dirty="0" smtClean="0"/>
          </a:p>
          <a:p>
            <a:r>
              <a:rPr lang="en-US" sz="1400" dirty="0" smtClean="0"/>
              <a:t>(Basic)</a:t>
            </a:r>
          </a:p>
          <a:p>
            <a:endParaRPr lang="en-US" sz="1400" dirty="0" smtClean="0"/>
          </a:p>
          <a:p>
            <a:endParaRPr lang="en-US" sz="1400" dirty="0" smtClean="0"/>
          </a:p>
          <a:p>
            <a:r>
              <a:rPr lang="en-US" sz="1200" dirty="0" smtClean="0"/>
              <a:t>To reproduce the SmartArt effects on this slide, do the following:</a:t>
            </a:r>
          </a:p>
          <a:p>
            <a:pPr marL="228600" indent="-228600">
              <a:buFont typeface="+mj-lt"/>
              <a:buAutoNum type="arabicPeriod"/>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indent="-228600">
              <a:buFont typeface="+mj-lt"/>
              <a:buAutoNum type="arabicPeriod"/>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r>
              <a:rPr lang="en-US" sz="1200" b="0" baseline="0" dirty="0" smtClean="0"/>
              <a:t> In the </a:t>
            </a:r>
            <a:r>
              <a:rPr lang="en-US" sz="1200" b="1" baseline="0" dirty="0" smtClean="0"/>
              <a:t>Choose a SmartArt Graphic</a:t>
            </a:r>
            <a:r>
              <a:rPr lang="en-US" sz="1200" b="0" baseline="0" dirty="0" smtClean="0"/>
              <a:t> 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click </a:t>
            </a:r>
            <a:r>
              <a:rPr lang="en-US" sz="1200" b="1" baseline="0" dirty="0" smtClean="0"/>
              <a:t>Trapezoid List </a:t>
            </a:r>
            <a:r>
              <a:rPr lang="en-US" sz="1200" baseline="0" dirty="0" smtClean="0"/>
              <a:t>(seventh row, first option from the left), and then click </a:t>
            </a:r>
            <a:r>
              <a:rPr lang="en-US" sz="1200" b="1" baseline="0" dirty="0" smtClean="0"/>
              <a:t>OK</a:t>
            </a:r>
            <a:r>
              <a:rPr lang="en-US" sz="1200" baseline="0" dirty="0" smtClean="0"/>
              <a:t> to insert the graphic into the slide.</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To create a fourth shape in the graphic, select the third shape from the left,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the arrow under </a:t>
            </a:r>
            <a:r>
              <a:rPr lang="en-US" sz="1200" b="1" baseline="0" dirty="0" smtClean="0"/>
              <a:t>Add</a:t>
            </a:r>
            <a:r>
              <a:rPr lang="en-US" sz="1200" b="0" baseline="0" dirty="0" smtClean="0"/>
              <a:t> </a:t>
            </a:r>
            <a:r>
              <a:rPr lang="en-US" sz="1200" b="1" baseline="0" dirty="0" smtClean="0"/>
              <a:t>Shape</a:t>
            </a:r>
            <a:r>
              <a:rPr lang="en-US" sz="1200" b="0" baseline="0" dirty="0" smtClean="0"/>
              <a:t> and select </a:t>
            </a:r>
            <a:r>
              <a:rPr lang="en-US" sz="1200" b="1" baseline="0" dirty="0" smtClean="0"/>
              <a:t>Add</a:t>
            </a:r>
            <a:r>
              <a:rPr lang="en-US" sz="1200" b="0" baseline="0" dirty="0" smtClean="0"/>
              <a:t> </a:t>
            </a:r>
            <a:r>
              <a:rPr lang="en-US" sz="1200" b="1" baseline="0" dirty="0" smtClean="0"/>
              <a:t>Shape</a:t>
            </a:r>
            <a:r>
              <a:rPr lang="en-US" sz="1200" b="0" baseline="0" dirty="0" smtClean="0"/>
              <a:t> </a:t>
            </a:r>
            <a:r>
              <a:rPr lang="en-US" sz="1200" b="1" baseline="0" dirty="0" smtClean="0"/>
              <a:t>After</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 (</a:t>
            </a:r>
            <a:r>
              <a:rPr lang="en-US" sz="1200" b="0" baseline="0" dirty="0" smtClean="0"/>
              <a:t>Note: To create a bulleted list below each heading, select the heading text box in the </a:t>
            </a:r>
            <a:r>
              <a:rPr lang="en-US" sz="1200" b="1" baseline="0" dirty="0" smtClean="0"/>
              <a:t>Type your text here </a:t>
            </a:r>
            <a:r>
              <a:rPr lang="en-US" sz="1200" b="0" baseline="0" dirty="0" smtClean="0"/>
              <a:t>dialog box, and then under </a:t>
            </a:r>
            <a:r>
              <a:rPr lang="en-US" sz="1200" b="1" baseline="0" dirty="0" smtClean="0"/>
              <a:t>SmartArt</a:t>
            </a:r>
            <a:r>
              <a:rPr lang="en-US" sz="1200" b="0" baseline="0" dirty="0" smtClean="0"/>
              <a:t> </a:t>
            </a:r>
            <a:r>
              <a:rPr lang="en-US" sz="1200" b="1" baseline="0" dirty="0" smtClean="0"/>
              <a:t>Tools</a:t>
            </a:r>
            <a:r>
              <a:rPr lang="en-US" sz="1200" b="0" baseline="0" dirty="0" smtClean="0"/>
              <a:t>, on the </a:t>
            </a:r>
            <a:r>
              <a:rPr lang="en-US" sz="1200" b="1" baseline="0" dirty="0" smtClean="0"/>
              <a:t>Design</a:t>
            </a:r>
            <a:r>
              <a:rPr lang="en-US" sz="1200" b="0" baseline="0" dirty="0" smtClean="0"/>
              <a:t> tab, in the </a:t>
            </a:r>
            <a:r>
              <a:rPr lang="en-US" sz="1200" b="1" baseline="0" dirty="0" smtClean="0"/>
              <a:t>Create</a:t>
            </a:r>
            <a:r>
              <a:rPr lang="en-US" sz="1200" b="0" baseline="0" dirty="0" smtClean="0"/>
              <a:t> </a:t>
            </a:r>
            <a:r>
              <a:rPr lang="en-US" sz="1200" b="1" baseline="0" dirty="0" smtClean="0"/>
              <a:t>Graphic</a:t>
            </a:r>
            <a:r>
              <a:rPr lang="en-US" sz="1200" b="0" baseline="0" dirty="0" smtClean="0"/>
              <a:t> group, click </a:t>
            </a:r>
            <a:r>
              <a:rPr lang="en-US" sz="1200" b="1" baseline="0" dirty="0" smtClean="0"/>
              <a:t>Add</a:t>
            </a:r>
            <a:r>
              <a:rPr lang="en-US" sz="1200" b="0" baseline="0" dirty="0" smtClean="0"/>
              <a:t> </a:t>
            </a:r>
            <a:r>
              <a:rPr lang="en-US" sz="1200" b="1" baseline="0" dirty="0" smtClean="0"/>
              <a:t>Bullet</a:t>
            </a:r>
            <a:r>
              <a:rPr lang="en-US" sz="1200" b="0" baseline="0" dirty="0" smtClean="0"/>
              <a:t>. Enter text into the new bullet text box.)</a:t>
            </a:r>
            <a:endParaRPr lang="en-US" sz="1200" b="1"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a:t>
            </a:r>
            <a:r>
              <a:rPr lang="en-US" sz="1200" baseline="0" dirty="0" smtClean="0"/>
              <a:t> the slide, s</a:t>
            </a:r>
            <a:r>
              <a:rPr lang="en-US" sz="1200" dirty="0" smtClean="0"/>
              <a:t>elect</a:t>
            </a:r>
            <a:r>
              <a:rPr lang="en-US" sz="1200" baseline="0" dirty="0" smtClean="0"/>
              <a:t> the graphic.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Accent 5</a:t>
            </a:r>
            <a:r>
              <a:rPr lang="en-US" sz="1200" b="0" baseline="0" dirty="0" smtClean="0"/>
              <a:t> click </a:t>
            </a:r>
            <a:r>
              <a:rPr lang="en-US" sz="1200" b="1" baseline="0" dirty="0" smtClean="0"/>
              <a:t>Gradient  Range - Accent 5 </a:t>
            </a:r>
            <a:r>
              <a:rPr lang="en-US" sz="1200" b="0" baseline="0" dirty="0" smtClean="0"/>
              <a:t>(third option from the left).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Click </a:t>
            </a:r>
            <a:r>
              <a:rPr lang="en-US" sz="1200" b="1" baseline="0" dirty="0" smtClean="0"/>
              <a:t>More</a:t>
            </a:r>
            <a:r>
              <a:rPr lang="en-US" sz="1200" b="0" baseline="0" dirty="0" smtClean="0"/>
              <a:t>, and then under </a:t>
            </a:r>
            <a:r>
              <a:rPr lang="en-US" sz="1200" b="1" baseline="0" dirty="0" smtClean="0"/>
              <a:t>3-D</a:t>
            </a:r>
            <a:r>
              <a:rPr lang="en-US" sz="1200" b="0" baseline="0" dirty="0" smtClean="0"/>
              <a:t> click </a:t>
            </a:r>
            <a:r>
              <a:rPr lang="en-US" sz="1200" b="1" baseline="0" dirty="0" smtClean="0"/>
              <a:t>Polished </a:t>
            </a:r>
            <a:r>
              <a:rPr lang="en-US" sz="1200" b="0" baseline="0" dirty="0" smtClean="0"/>
              <a:t>(first row, first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err="1" smtClean="0"/>
              <a:t>Tw</a:t>
            </a:r>
            <a:r>
              <a:rPr lang="en-US" sz="1200" b="1" baseline="0" dirty="0" smtClean="0"/>
              <a:t> </a:t>
            </a:r>
            <a:r>
              <a:rPr lang="en-US" sz="1200" b="1" baseline="0" dirty="0" err="1" smtClean="0"/>
              <a:t>Cen</a:t>
            </a:r>
            <a:r>
              <a:rPr lang="en-US" sz="1200" b="1" baseline="0" dirty="0" smtClean="0"/>
              <a:t> MT Condensed</a:t>
            </a:r>
            <a:r>
              <a:rPr lang="en-US" sz="1200" b="0" baseline="0" dirty="0" smtClean="0"/>
              <a:t> from the </a:t>
            </a:r>
            <a:r>
              <a:rPr lang="en-US" sz="1200" b="1" baseline="0" dirty="0" smtClean="0"/>
              <a:t>Font </a:t>
            </a:r>
            <a:r>
              <a:rPr lang="en-US" sz="1200" b="0" baseline="0" dirty="0" smtClean="0"/>
              <a:t>list, and then select </a:t>
            </a:r>
            <a:r>
              <a:rPr lang="en-US" sz="1200" b="1" baseline="0" dirty="0" smtClean="0"/>
              <a:t>24</a:t>
            </a:r>
            <a:r>
              <a:rPr lang="en-US" sz="1200" b="0" baseline="0" dirty="0" smtClean="0"/>
              <a:t> from the </a:t>
            </a:r>
            <a:r>
              <a:rPr lang="en-US" sz="1200" b="1" baseline="0" dirty="0" smtClean="0"/>
              <a:t>Font Size </a:t>
            </a:r>
            <a:r>
              <a:rPr lang="en-US" sz="1200" b="0" baseline="0" dirty="0" smtClean="0"/>
              <a:t>list.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Select the text in one of the headings. On the </a:t>
            </a:r>
            <a:r>
              <a:rPr lang="en-US" sz="1200" b="1" baseline="0" dirty="0" smtClean="0"/>
              <a:t>Home</a:t>
            </a:r>
            <a:r>
              <a:rPr lang="en-US" sz="1200" b="0" baseline="0" dirty="0" smtClean="0"/>
              <a:t> tab, in the </a:t>
            </a:r>
            <a:r>
              <a:rPr lang="en-US" sz="1200" b="1" baseline="0" dirty="0" smtClean="0"/>
              <a:t>Font</a:t>
            </a:r>
            <a:r>
              <a:rPr lang="en-US" sz="1200" b="0" baseline="0" dirty="0" smtClean="0"/>
              <a:t> group, select </a:t>
            </a:r>
            <a:r>
              <a:rPr lang="en-US" sz="1200" b="1" baseline="0" dirty="0" smtClean="0"/>
              <a:t>28</a:t>
            </a:r>
            <a:r>
              <a:rPr lang="en-US" sz="1200" b="0" baseline="0" dirty="0" smtClean="0"/>
              <a:t> from the </a:t>
            </a:r>
            <a:r>
              <a:rPr lang="en-US" sz="1200" b="1" baseline="0" dirty="0" smtClean="0"/>
              <a:t>Font Size </a:t>
            </a:r>
            <a:r>
              <a:rPr lang="en-US" sz="1200" b="0" baseline="0" dirty="0" smtClean="0"/>
              <a:t>list. Repeat this process for the text in the other headings. </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Press and hold SHIFT, and then select all four of the quadrangles in the graphic. On the </a:t>
            </a:r>
            <a:r>
              <a:rPr lang="en-US" sz="1200" b="1" baseline="0" dirty="0" smtClean="0"/>
              <a:t>Home</a:t>
            </a:r>
            <a:r>
              <a:rPr lang="en-US" sz="1200" b="0" baseline="0" dirty="0" smtClean="0"/>
              <a:t> tab, in the bottom right corner of the </a:t>
            </a:r>
            <a:r>
              <a:rPr lang="en-US" sz="1200" b="1" baseline="0" dirty="0" smtClean="0"/>
              <a:t>Drawing </a:t>
            </a:r>
            <a:r>
              <a:rPr lang="en-US" sz="1200" b="0" baseline="0" dirty="0" smtClean="0"/>
              <a:t>group, click the </a:t>
            </a:r>
            <a:r>
              <a:rPr lang="en-US" sz="1200" b="1" baseline="0" dirty="0" smtClean="0"/>
              <a:t>Format Shape </a:t>
            </a:r>
            <a:r>
              <a:rPr lang="en-US" sz="1200" b="0" baseline="0" dirty="0" smtClean="0"/>
              <a:t>dialog box launcher. In the </a:t>
            </a:r>
            <a:r>
              <a:rPr lang="en-US" sz="1200" b="1" baseline="0" dirty="0" smtClean="0"/>
              <a:t>Format Shape </a:t>
            </a:r>
            <a:r>
              <a:rPr lang="en-US" sz="1200" b="0" baseline="0" dirty="0" smtClean="0"/>
              <a:t>dialog box, in the left pane, click </a:t>
            </a:r>
            <a:r>
              <a:rPr lang="en-US" sz="1200" b="1" baseline="0" dirty="0" smtClean="0"/>
              <a:t>Text Box</a:t>
            </a:r>
            <a:r>
              <a:rPr lang="en-US" sz="1200" b="0" baseline="0" dirty="0" smtClean="0"/>
              <a:t>. In the </a:t>
            </a:r>
            <a:r>
              <a:rPr lang="en-US" sz="1200" b="1" baseline="0" dirty="0" smtClean="0"/>
              <a:t>Text Box </a:t>
            </a:r>
            <a:r>
              <a:rPr lang="en-US" sz="1200" b="0" baseline="0" dirty="0" smtClean="0"/>
              <a:t>pane, under </a:t>
            </a:r>
            <a:r>
              <a:rPr lang="en-US" sz="1200" b="1" baseline="0" dirty="0" smtClean="0"/>
              <a:t>Text layout</a:t>
            </a:r>
            <a:r>
              <a:rPr lang="en-US" sz="1200" b="0" baseline="0" dirty="0" smtClean="0"/>
              <a:t>, in the </a:t>
            </a:r>
            <a:r>
              <a:rPr lang="en-US" sz="1200" b="1" baseline="0" dirty="0" smtClean="0"/>
              <a:t>Vertical alignment </a:t>
            </a:r>
            <a:r>
              <a:rPr lang="en-US" sz="1200" b="0" baseline="0" dirty="0" smtClean="0"/>
              <a:t>list, select </a:t>
            </a:r>
            <a:r>
              <a:rPr lang="en-US" sz="1200" b="1" baseline="0" dirty="0" smtClean="0"/>
              <a:t>Middle</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3.74”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6.67”</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endParaRPr lang="en-US" sz="1200" baseline="0"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lang="en-US" sz="1200" b="1" dirty="0" smtClean="0"/>
          </a:p>
          <a:p>
            <a:pPr marL="342900" marR="0" indent="-342900" algn="l" defTabSz="914400" rtl="0" eaLnBrk="1" fontAlgn="auto" latinLnBrk="0" hangingPunct="1">
              <a:lnSpc>
                <a:spcPct val="100000"/>
              </a:lnSpc>
              <a:spcBef>
                <a:spcPts val="0"/>
              </a:spcBef>
              <a:spcAft>
                <a:spcPts val="0"/>
              </a:spcAft>
              <a:buClrTx/>
              <a:buSzTx/>
              <a:buFont typeface="+mj-lt"/>
              <a:buAutoNum type="arabicPeriod" startAt="6"/>
              <a:tabLst/>
              <a:defRPr/>
            </a:pPr>
            <a:endParaRPr lang="en-US" sz="1200" b="1"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a:t>
            </a:r>
          </a:p>
          <a:p>
            <a:pPr marL="228600" indent="-228600">
              <a:buFont typeface="+mj-lt"/>
              <a:buAutoNum type="arabicPeriod"/>
            </a:pPr>
            <a:r>
              <a:rPr lang="en-US" sz="1200" baseline="0" dirty="0" smtClean="0"/>
              <a:t>On the slide, select the graphic. O</a:t>
            </a:r>
            <a:r>
              <a:rPr lang="en-US" sz="1200" b="0" baseline="0" dirty="0" smtClean="0"/>
              <a:t>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the </a:t>
            </a:r>
            <a:r>
              <a:rPr lang="en-US" sz="1200" b="1" baseline="0" dirty="0" smtClean="0"/>
              <a:t>More</a:t>
            </a:r>
            <a:r>
              <a:rPr lang="en-US" sz="1200" baseline="0" dirty="0" smtClean="0"/>
              <a:t> arrow on the </a:t>
            </a:r>
            <a:r>
              <a:rPr lang="en-US" sz="1200" b="0" baseline="0" dirty="0" smtClean="0"/>
              <a:t>Effects Gallery </a:t>
            </a:r>
            <a:r>
              <a:rPr lang="en-US" sz="1200" baseline="0" dirty="0" smtClean="0"/>
              <a:t>and then click </a:t>
            </a:r>
            <a:r>
              <a:rPr lang="en-US" sz="1200" b="1" baseline="0" dirty="0" smtClean="0"/>
              <a:t>More Entrance Effects</a:t>
            </a:r>
            <a:r>
              <a:rPr lang="en-US" sz="1200" baseline="0" dirty="0" smtClean="0"/>
              <a:t>. </a:t>
            </a:r>
            <a:r>
              <a:rPr lang="en-US" sz="1200" b="0" baseline="0" dirty="0" smtClean="0"/>
              <a:t>In the </a:t>
            </a:r>
            <a:r>
              <a:rPr lang="en-US" sz="1200" b="1" baseline="0" dirty="0" smtClean="0"/>
              <a:t>Add Entrance Effect </a:t>
            </a:r>
            <a:r>
              <a:rPr lang="en-US" sz="1200" b="0" baseline="0" dirty="0" smtClean="0"/>
              <a:t>dialog box, under </a:t>
            </a:r>
            <a:r>
              <a:rPr lang="en-US" sz="1200" b="1" baseline="0" dirty="0" smtClean="0"/>
              <a:t>Subtle</a:t>
            </a:r>
            <a:r>
              <a:rPr lang="en-US" sz="1200" b="0" baseline="0" dirty="0" smtClean="0"/>
              <a:t>, click </a:t>
            </a:r>
            <a:r>
              <a:rPr lang="en-US" sz="1200" b="1" baseline="0" dirty="0" smtClean="0"/>
              <a:t>Expand</a:t>
            </a:r>
            <a:r>
              <a:rPr lang="en-US" sz="1200" b="0" baseline="0" dirty="0" smtClean="0"/>
              <a:t>, and then click </a:t>
            </a:r>
            <a:r>
              <a:rPr lang="en-US" sz="1200" b="1" baseline="0" dirty="0" smtClean="0"/>
              <a:t>OK</a:t>
            </a:r>
            <a:r>
              <a:rPr lang="en-US" sz="1200" baseline="0" dirty="0" smtClean="0"/>
              <a:t>. </a:t>
            </a:r>
          </a:p>
          <a:p>
            <a:pPr marL="228600" indent="-228600">
              <a:buFont typeface="+mj-lt"/>
              <a:buAutoNum type="arabicPeriod"/>
            </a:pPr>
            <a:r>
              <a:rPr lang="en-US" sz="1200" baseline="0" dirty="0" smtClean="0"/>
              <a:t>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click </a:t>
            </a:r>
            <a:r>
              <a:rPr lang="en-US" sz="1200" b="1" baseline="0" dirty="0" smtClean="0"/>
              <a:t>01.00</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In the </a:t>
            </a:r>
            <a:r>
              <a:rPr lang="en-US" sz="1200" b="1" baseline="0" dirty="0" smtClean="0"/>
              <a:t>Advanced Animation</a:t>
            </a:r>
            <a:r>
              <a:rPr lang="en-US" sz="1200" baseline="0" dirty="0" smtClean="0"/>
              <a:t> group, click </a:t>
            </a:r>
            <a:r>
              <a:rPr lang="en-US" sz="1200" b="1" baseline="0" dirty="0" smtClean="0"/>
              <a:t>Add Animation</a:t>
            </a:r>
            <a:r>
              <a:rPr lang="en-US" sz="1200" baseline="0" dirty="0" smtClean="0"/>
              <a:t>, then under </a:t>
            </a:r>
            <a:r>
              <a:rPr lang="en-US" sz="1200" b="1" baseline="0" dirty="0" smtClean="0"/>
              <a:t>Motion Paths</a:t>
            </a:r>
            <a:r>
              <a:rPr lang="en-US" sz="1200" baseline="0" dirty="0" smtClean="0"/>
              <a:t>, click </a:t>
            </a:r>
            <a:r>
              <a:rPr lang="en-US" sz="1200" b="1" baseline="0" dirty="0" smtClean="0"/>
              <a:t>Lines</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then click </a:t>
            </a:r>
            <a:r>
              <a:rPr lang="en-US" sz="1200" b="1" baseline="0" dirty="0" smtClean="0"/>
              <a:t>Right</a:t>
            </a:r>
            <a:r>
              <a:rPr lang="en-US" sz="120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slide, right-click the motion path effect, and then click </a:t>
            </a:r>
            <a:r>
              <a:rPr lang="en-US" sz="1200" b="1" baseline="0" dirty="0" smtClean="0"/>
              <a:t>Reverse</a:t>
            </a:r>
            <a:r>
              <a:rPr lang="en-US" sz="1200" baseline="0" dirty="0" smtClean="0"/>
              <a:t> </a:t>
            </a:r>
            <a:r>
              <a:rPr lang="en-US" sz="1200" b="1" baseline="0" dirty="0" smtClean="0"/>
              <a:t>Path</a:t>
            </a:r>
            <a:r>
              <a:rPr lang="en-US" sz="1200" baseline="0" dirty="0" smtClean="0"/>
              <a:t> </a:t>
            </a:r>
            <a:r>
              <a:rPr lang="en-US" sz="1200" b="1" baseline="0" dirty="0" smtClean="0"/>
              <a:t>Direction</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Press and hold CTRL, and then select both animation effects in the </a:t>
            </a:r>
            <a:r>
              <a:rPr lang="en-US" sz="1200" b="1" baseline="0" dirty="0" smtClean="0"/>
              <a:t>Custom Animation </a:t>
            </a:r>
            <a:r>
              <a:rPr lang="en-US" sz="1200" baseline="0" dirty="0" smtClean="0"/>
              <a:t>pane. In the </a:t>
            </a:r>
            <a:r>
              <a:rPr lang="en-US" sz="1200" b="1" baseline="0" dirty="0" smtClean="0"/>
              <a:t>Animation</a:t>
            </a:r>
            <a:r>
              <a:rPr lang="en-US" sz="1200" baseline="0" dirty="0" smtClean="0"/>
              <a:t> group, click </a:t>
            </a:r>
            <a:r>
              <a:rPr lang="en-US" sz="1200" b="1" baseline="0" dirty="0" smtClean="0"/>
              <a:t>Effect Options </a:t>
            </a:r>
            <a:r>
              <a:rPr lang="en-US" sz="1200" baseline="0" dirty="0" smtClean="0"/>
              <a:t>and under </a:t>
            </a:r>
            <a:r>
              <a:rPr lang="en-US" sz="1200" b="1" baseline="0" dirty="0" smtClean="0"/>
              <a:t>Sequence</a:t>
            </a:r>
            <a:r>
              <a:rPr lang="en-US" sz="1200" b="0" baseline="0" dirty="0" smtClean="0"/>
              <a:t>,</a:t>
            </a:r>
            <a:r>
              <a:rPr lang="en-US" sz="1200" baseline="0" dirty="0" smtClean="0"/>
              <a:t> click </a:t>
            </a:r>
            <a:r>
              <a:rPr lang="en-US" sz="1200" b="1" baseline="0" dirty="0" smtClean="0"/>
              <a:t>One by one</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Animation Pane</a:t>
            </a:r>
            <a:r>
              <a:rPr lang="en-US" sz="1200" baseline="0" dirty="0" smtClean="0"/>
              <a:t>, click the double arrow under each of the animation effects </a:t>
            </a:r>
            <a:r>
              <a:rPr lang="en-US" sz="1200" b="0" i="0" baseline="0" dirty="0" smtClean="0"/>
              <a:t>to expand the contents of the list of effects. </a:t>
            </a:r>
            <a:r>
              <a:rPr lang="en-US" sz="1200" baseline="0" dirty="0" smtClean="0"/>
              <a:t>Press and hold CTRL, and then select the first, second, third, and fourth animation effects (expand effects) in the </a:t>
            </a:r>
            <a:r>
              <a:rPr lang="en-US" sz="1200" b="1" baseline="0" dirty="0" smtClean="0"/>
              <a:t>Custom Animation </a:t>
            </a:r>
            <a:r>
              <a:rPr lang="en-US" sz="1200" baseline="0" dirty="0" smtClean="0"/>
              <a:t>pane. In the </a:t>
            </a:r>
            <a:r>
              <a:rPr lang="en-US" sz="1200" b="1" baseline="0" dirty="0" smtClean="0"/>
              <a:t>Timing</a:t>
            </a:r>
            <a:r>
              <a:rPr lang="en-US" sz="1200" baseline="0" dirty="0" smtClean="0"/>
              <a:t> group,</a:t>
            </a:r>
            <a:r>
              <a:rPr lang="en-US" sz="1200" b="0" baseline="0" dirty="0" smtClean="0"/>
              <a:t> in the </a:t>
            </a:r>
            <a:r>
              <a:rPr lang="en-US" sz="1200" b="1" baseline="0" dirty="0" smtClean="0"/>
              <a:t>Start </a:t>
            </a:r>
            <a:r>
              <a:rPr lang="en-US" sz="1200" baseline="0" dirty="0" smtClean="0"/>
              <a:t>list, select </a:t>
            </a:r>
            <a:r>
              <a:rPr lang="en-US" sz="1200" b="1" baseline="0" dirty="0" smtClean="0"/>
              <a:t>After Previous</a:t>
            </a:r>
            <a:r>
              <a:rPr lang="en-US" sz="1200" baseline="0" dirty="0" smtClean="0"/>
              <a:t>.</a:t>
            </a:r>
          </a:p>
          <a:p>
            <a:pPr marL="228600" indent="-228600">
              <a:buFont typeface="+mj-lt"/>
              <a:buAutoNum type="arabicPeriod"/>
            </a:pPr>
            <a:r>
              <a:rPr lang="en-US" sz="1200" baseline="0" dirty="0" smtClean="0"/>
              <a:t>Press and hold CTRL, select the fifth, sixth, seventh, and eighth animation effects (right motion paths) in the </a:t>
            </a:r>
            <a:r>
              <a:rPr lang="en-US" sz="1200" b="1" baseline="0" dirty="0" smtClean="0"/>
              <a:t>Animation Pane</a:t>
            </a:r>
            <a:r>
              <a:rPr lang="en-US" sz="1200" baseline="0" dirty="0" smtClean="0"/>
              <a:t>, and then in the </a:t>
            </a:r>
            <a:r>
              <a:rPr lang="en-US" sz="1200" b="1" baseline="0" dirty="0" smtClean="0"/>
              <a:t>Timing</a:t>
            </a:r>
            <a:r>
              <a:rPr lang="en-US" sz="1200" baseline="0" dirty="0" smtClean="0"/>
              <a:t> group, do the following: </a:t>
            </a:r>
          </a:p>
          <a:p>
            <a:pPr marL="685800" lvl="1" indent="-228600">
              <a:buFont typeface="Arial" pitchFamily="34" charset="0"/>
              <a:buChar char="•"/>
            </a:pPr>
            <a:r>
              <a:rPr lang="en-US" sz="1200" b="0" baseline="0" dirty="0" smtClean="0"/>
              <a:t>In the </a:t>
            </a:r>
            <a:r>
              <a:rPr lang="en-US" sz="1200" b="1" baseline="0" dirty="0" smtClean="0"/>
              <a:t>Start </a:t>
            </a:r>
            <a:r>
              <a:rPr lang="en-US" sz="1200" baseline="0" dirty="0" smtClean="0"/>
              <a:t>list, click </a:t>
            </a:r>
            <a:r>
              <a:rPr lang="en-US" sz="1200" b="1" baseline="0" dirty="0" smtClean="0"/>
              <a:t>With Previous</a:t>
            </a:r>
            <a:r>
              <a:rPr lang="en-US" sz="1200" b="0" baseline="0" dirty="0" smtClean="0"/>
              <a:t>.</a:t>
            </a:r>
          </a:p>
          <a:p>
            <a:pPr marL="685800" lvl="1" indent="-228600">
              <a:buFont typeface="Arial" pitchFamily="34" charset="0"/>
              <a:buChar char="•"/>
            </a:pPr>
            <a:r>
              <a:rPr lang="en-US" sz="1200" baseline="0" dirty="0" smtClean="0"/>
              <a:t>I</a:t>
            </a:r>
            <a:r>
              <a:rPr lang="en-US" sz="1200" b="0" baseline="0" dirty="0" smtClean="0"/>
              <a:t>n the </a:t>
            </a:r>
            <a:r>
              <a:rPr lang="en-US" sz="1200" b="1" baseline="0" dirty="0" smtClean="0"/>
              <a:t>Duration</a:t>
            </a:r>
            <a:r>
              <a:rPr lang="en-US" sz="1200" b="0" baseline="0" dirty="0" smtClean="0"/>
              <a:t> list, click </a:t>
            </a:r>
            <a:r>
              <a:rPr lang="en-US" sz="1200" b="1" baseline="0" dirty="0" smtClean="0"/>
              <a:t>01.00</a:t>
            </a:r>
            <a:r>
              <a:rPr lang="en-US" sz="1200" b="0" baseline="0" dirty="0" smtClean="0"/>
              <a:t>.</a:t>
            </a:r>
          </a:p>
          <a:p>
            <a:pPr marL="228600" indent="-228600">
              <a:buFont typeface="+mj-lt"/>
              <a:buAutoNum type="arabicPeriod" startAt="9"/>
            </a:pPr>
            <a:r>
              <a:rPr lang="en-US" sz="1200" i="0" baseline="0" dirty="0" smtClean="0"/>
              <a:t>Also in the </a:t>
            </a:r>
            <a:r>
              <a:rPr lang="en-US" sz="1200" b="1" i="0" baseline="0" dirty="0" smtClean="0"/>
              <a:t>Custom Animation </a:t>
            </a:r>
            <a:r>
              <a:rPr lang="en-US" sz="1200" i="0" baseline="0" dirty="0" smtClean="0"/>
              <a:t>pane, do the following to reorder the list of effects:</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smtClean="0"/>
              <a:t>Drag the fifth animation effect </a:t>
            </a:r>
            <a:r>
              <a:rPr lang="en-US" sz="1200" i="0" baseline="0" dirty="0" smtClean="0"/>
              <a:t>(first right motion path) </a:t>
            </a:r>
            <a:r>
              <a:rPr lang="en-US" sz="1200" baseline="0" dirty="0" smtClean="0"/>
              <a:t>until it is second in the list of effects.</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smtClean="0"/>
              <a:t>Drag the sixth animation effect </a:t>
            </a:r>
            <a:r>
              <a:rPr lang="en-US" sz="1200" i="0" baseline="0" dirty="0" smtClean="0"/>
              <a:t>(second right motion path) </a:t>
            </a:r>
            <a:r>
              <a:rPr lang="en-US" sz="1200" baseline="0" dirty="0" smtClean="0"/>
              <a:t>until it is fourth in the list of effects.</a:t>
            </a:r>
          </a:p>
          <a:p>
            <a:pPr marL="685800" marR="0" lvl="1"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smtClean="0"/>
              <a:t>Drag the seventh animation effect </a:t>
            </a:r>
            <a:r>
              <a:rPr lang="en-US" sz="1200" i="0" baseline="0" dirty="0" smtClean="0"/>
              <a:t>(third right motion path) </a:t>
            </a:r>
            <a:r>
              <a:rPr lang="en-US" sz="1200" baseline="0" dirty="0" smtClean="0"/>
              <a:t>until it is sixth in the list of effects.</a:t>
            </a:r>
          </a:p>
          <a:p>
            <a:pPr marL="0" marR="0" indent="0" algn="l" defTabSz="914400" rtl="0" eaLnBrk="1" fontAlgn="auto" latinLnBrk="0" hangingPunct="1">
              <a:lnSpc>
                <a:spcPct val="90000"/>
              </a:lnSpc>
              <a:spcBef>
                <a:spcPts val="0"/>
              </a:spcBef>
              <a:spcAft>
                <a:spcPts val="600"/>
              </a:spcAft>
              <a:buClrTx/>
              <a:buSzTx/>
              <a:buFontTx/>
              <a:buNone/>
              <a:tabLst/>
              <a:defRPr/>
            </a:pPr>
            <a:endParaRPr lang="en-US" sz="1200" baseline="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sz="1200" baseline="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a:t>
            </a:r>
          </a:p>
          <a:p>
            <a:pPr marL="228600" lvl="0" indent="-228600">
              <a:buFont typeface="+mj-lt"/>
              <a:buAutoNum type="arabicPeriod"/>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Radial</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Direction</a:t>
            </a:r>
            <a:r>
              <a:rPr lang="en-US" sz="1200" b="0" kern="1200" dirty="0" smtClean="0">
                <a:solidFill>
                  <a:schemeClr val="tx1"/>
                </a:solidFill>
                <a:latin typeface="+mn-lt"/>
                <a:ea typeface="+mn-ea"/>
                <a:cs typeface="+mn-cs"/>
              </a:rPr>
              <a:t> list</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From Top Right Corner </a:t>
            </a:r>
            <a:r>
              <a:rPr lang="en-US" sz="1200" b="0" kern="1200" dirty="0" smtClean="0">
                <a:solidFill>
                  <a:schemeClr val="tx1"/>
                </a:solidFill>
                <a:latin typeface="+mn-lt"/>
                <a:ea typeface="+mn-ea"/>
                <a:cs typeface="+mn-cs"/>
              </a:rPr>
              <a:t>(fourth</a:t>
            </a:r>
            <a:r>
              <a:rPr lang="en-US" sz="1200" b="0" kern="1200" baseline="0" dirty="0" smtClean="0">
                <a:solidFill>
                  <a:schemeClr val="tx1"/>
                </a:solidFill>
                <a:latin typeface="+mn-lt"/>
                <a:ea typeface="+mn-ea"/>
                <a:cs typeface="+mn-cs"/>
              </a:rPr>
              <a:t> option from </a:t>
            </a:r>
            <a:r>
              <a:rPr lang="en-US" sz="1200" b="0" kern="1200" baseline="0" smtClean="0">
                <a:solidFill>
                  <a:schemeClr val="tx1"/>
                </a:solidFill>
                <a:latin typeface="+mn-lt"/>
                <a:ea typeface="+mn-ea"/>
                <a:cs typeface="+mn-cs"/>
              </a:rPr>
              <a:t>the left)</a:t>
            </a:r>
            <a:r>
              <a:rPr lang="en-US" sz="1200" b="1" kern="1200" baseline="0" dirty="0" smtClean="0">
                <a:solidFill>
                  <a:schemeClr val="tx1"/>
                </a:solidFill>
                <a:latin typeface="+mn-lt"/>
                <a:ea typeface="+mn-ea"/>
                <a:cs typeface="+mn-cs"/>
              </a:rPr>
              <a:t> </a:t>
            </a:r>
            <a:r>
              <a:rPr lang="en-US" sz="1200" kern="1200" smtClean="0">
                <a:solidFill>
                  <a:schemeClr val="tx1"/>
                </a:solidFill>
                <a:latin typeface="+mn-lt"/>
                <a:ea typeface="+mn-ea"/>
                <a:cs typeface="+mn-cs"/>
              </a:rPr>
              <a:t>in </a:t>
            </a:r>
            <a:r>
              <a:rPr lang="en-US" sz="1200" kern="1200" dirty="0" smtClean="0">
                <a:solidFill>
                  <a:schemeClr val="tx1"/>
                </a:solidFill>
                <a:latin typeface="+mn-lt"/>
                <a:ea typeface="+mn-ea"/>
                <a:cs typeface="+mn-cs"/>
              </a:rPr>
              <a:t>the drop-down list.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 slider,</a:t>
            </a:r>
            <a:r>
              <a:rPr lang="en-US" sz="1200" kern="1200" baseline="0" dirty="0" smtClean="0">
                <a:solidFill>
                  <a:schemeClr val="tx1"/>
                </a:solidFill>
                <a:latin typeface="+mn-lt"/>
                <a:ea typeface="+mn-ea"/>
                <a:cs typeface="+mn-cs"/>
              </a:rPr>
              <a:t> then </a:t>
            </a:r>
            <a:r>
              <a:rPr lang="en-US" sz="1200" kern="1200" dirty="0" smtClean="0">
                <a:solidFill>
                  <a:schemeClr val="tx1"/>
                </a:solidFill>
                <a:latin typeface="+mn-lt"/>
                <a:ea typeface="+mn-ea"/>
                <a:cs typeface="+mn-cs"/>
              </a:rPr>
              <a:t>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on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a:t>
            </a:r>
            <a:r>
              <a:rPr lang="en-US" sz="1200" b="0" kern="1200" baseline="0" dirty="0" smtClean="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 the</a:t>
            </a:r>
            <a:r>
              <a:rPr lang="en-US" sz="1200" b="0" kern="1200" baseline="0" dirty="0" smtClean="0">
                <a:solidFill>
                  <a:schemeClr val="tx1"/>
                </a:solidFill>
                <a:latin typeface="+mn-lt"/>
                <a:ea typeface="+mn-ea"/>
                <a:cs typeface="+mn-cs"/>
              </a:rPr>
              <a:t> slider</a:t>
            </a:r>
            <a:r>
              <a:rPr lang="en-US" sz="1200" kern="1200" dirty="0" smtClean="0">
                <a:solidFill>
                  <a:schemeClr val="tx1"/>
                </a:solidFill>
                <a:latin typeface="+mn-lt"/>
                <a:ea typeface="+mn-ea"/>
                <a:cs typeface="+mn-cs"/>
              </a:rPr>
              <a: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 Colors </a:t>
            </a:r>
            <a:r>
              <a:rPr lang="en-US" sz="1200" b="0" kern="1200" dirty="0" smtClean="0">
                <a:solidFill>
                  <a:schemeClr val="tx1"/>
                </a:solidFill>
                <a:latin typeface="+mn-lt"/>
                <a:ea typeface="+mn-ea"/>
                <a:cs typeface="+mn-cs"/>
              </a:rPr>
              <a:t>click</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White, Background</a:t>
            </a:r>
            <a:r>
              <a:rPr lang="en-US" sz="1200" b="1" kern="1200" baseline="0" dirty="0" smtClean="0">
                <a:solidFill>
                  <a:schemeClr val="tx1"/>
                </a:solidFill>
                <a:latin typeface="+mn-lt"/>
                <a:ea typeface="+mn-ea"/>
                <a:cs typeface="+mn-cs"/>
              </a:rPr>
              <a:t> 1, Darker 35% </a:t>
            </a:r>
            <a:r>
              <a:rPr lang="en-US" sz="1200" b="0" kern="1200" baseline="0" dirty="0" smtClean="0">
                <a:solidFill>
                  <a:schemeClr val="tx1"/>
                </a:solidFill>
                <a:latin typeface="+mn-lt"/>
                <a:ea typeface="+mn-ea"/>
                <a:cs typeface="+mn-cs"/>
              </a:rPr>
              <a:t>(fifth row, first option from the left).</a:t>
            </a:r>
            <a:endParaRPr lang="en-US" sz="1200" dirty="0" smtClean="0"/>
          </a:p>
          <a:p>
            <a:endParaRPr lang="en-US" sz="1400" dirty="0" smtClean="0"/>
          </a:p>
          <a:p>
            <a:pPr marL="0" marR="0" indent="0" algn="l" defTabSz="914400" rtl="0" eaLnBrk="1" fontAlgn="auto" latinLnBrk="0" hangingPunct="1">
              <a:lnSpc>
                <a:spcPct val="90000"/>
              </a:lnSpc>
              <a:spcBef>
                <a:spcPts val="0"/>
              </a:spcBef>
              <a:spcAft>
                <a:spcPts val="600"/>
              </a:spcAft>
              <a:buClrTx/>
              <a:buSzTx/>
              <a:buFontTx/>
              <a:buNone/>
              <a:tabLst/>
              <a:defRPr/>
            </a:pPr>
            <a:endParaRPr lang="en-US" baseline="0" dirty="0" smtClean="0"/>
          </a:p>
          <a:p>
            <a:endParaRPr lang="en-US" dirty="0" smtClean="0"/>
          </a:p>
        </p:txBody>
      </p:sp>
      <p:sp>
        <p:nvSpPr>
          <p:cNvPr id="5" name="Slide Image Placeholder 4"/>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776441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r>
              <a:rPr lang="en-US" sz="1400" b="1" dirty="0" smtClean="0"/>
              <a:t>Custom</a:t>
            </a:r>
            <a:r>
              <a:rPr lang="en-US" sz="1400" b="1" baseline="0" dirty="0" smtClean="0"/>
              <a:t> a</a:t>
            </a:r>
            <a:r>
              <a:rPr lang="en-US" sz="1400" b="1" dirty="0" smtClean="0"/>
              <a:t>nimation effects: overlapping, transparent text</a:t>
            </a:r>
          </a:p>
          <a:p>
            <a:r>
              <a:rPr lang="en-US" sz="1400" b="0" dirty="0" smtClean="0"/>
              <a:t>(Intermediate)</a:t>
            </a:r>
          </a:p>
          <a:p>
            <a:pPr marL="228600" indent="-228600">
              <a:buFont typeface="+mj-lt"/>
              <a:buNone/>
            </a:pPr>
            <a:endParaRPr lang="en-US" sz="1200" dirty="0" smtClean="0"/>
          </a:p>
          <a:p>
            <a:pPr marL="228600" indent="-228600">
              <a:buFont typeface="+mj-lt"/>
              <a:buNone/>
            </a:pPr>
            <a:endParaRPr lang="en-US" sz="1200" dirty="0" smtClean="0"/>
          </a:p>
          <a:p>
            <a:pPr marL="0" indent="0">
              <a:buFont typeface="+mj-lt"/>
              <a:buNone/>
            </a:pPr>
            <a:r>
              <a:rPr lang="en-US" sz="1200" b="1" dirty="0" smtClean="0"/>
              <a:t>Tip: </a:t>
            </a:r>
            <a:r>
              <a:rPr lang="en-US" sz="1200" dirty="0" smtClean="0"/>
              <a:t>In the beginning of the instructions,</a:t>
            </a:r>
            <a:r>
              <a:rPr lang="en-US" sz="1200" baseline="0" dirty="0" smtClean="0"/>
              <a:t> the text boxes are referred to as “first,” “second,” and “third” based on the order in which they are created. Later on, in the animation reproduction instructions, they are referred to as “first,” “second,” and “third” based on the order in which they appear in the </a:t>
            </a:r>
            <a:r>
              <a:rPr lang="en-US" sz="1200" b="1" baseline="0" dirty="0" smtClean="0"/>
              <a:t>Selection and Visibility </a:t>
            </a:r>
            <a:r>
              <a:rPr lang="en-US" sz="1200" baseline="0" dirty="0" smtClean="0"/>
              <a:t>pane. </a:t>
            </a:r>
            <a:endParaRPr lang="en-US" sz="1200" dirty="0" smtClean="0"/>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tex</a:t>
            </a:r>
            <a:r>
              <a:rPr lang="en-US" sz="1200" baseline="0" dirty="0" smtClean="0"/>
              <a:t>t effects on this slide, do the following:</a:t>
            </a:r>
            <a:endParaRPr lang="en-US" sz="1200" dirty="0" smtClean="0"/>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indent="-228600">
              <a:buFont typeface="+mj-lt"/>
              <a:buAutoNum type="arabicPeriod"/>
            </a:pPr>
            <a:r>
              <a:rPr lang="en-US" sz="1200" dirty="0" smtClean="0"/>
              <a:t>On the </a:t>
            </a:r>
            <a:r>
              <a:rPr lang="en-US" sz="1200" b="1" dirty="0" smtClean="0"/>
              <a:t>Insert</a:t>
            </a:r>
            <a:r>
              <a:rPr lang="en-US" sz="1200" dirty="0" smtClean="0"/>
              <a:t> tab, in the </a:t>
            </a:r>
            <a:r>
              <a:rPr lang="en-US" sz="1200" b="1"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a:t>
            </a:r>
            <a:endParaRPr lang="en-US" sz="1200" dirty="0" smtClean="0"/>
          </a:p>
          <a:p>
            <a:pPr marL="228600" indent="-228600">
              <a:buFont typeface="+mj-lt"/>
              <a:buAutoNum type="arabicPeriod"/>
            </a:pPr>
            <a:r>
              <a:rPr lang="en-US" sz="1200" dirty="0" smtClean="0"/>
              <a:t>Enter the text. (</a:t>
            </a:r>
            <a:r>
              <a:rPr lang="en-US" sz="1200" b="1" dirty="0" smtClean="0"/>
              <a:t>Note:</a:t>
            </a:r>
            <a:r>
              <a:rPr lang="en-US" sz="1200" dirty="0" smtClean="0"/>
              <a:t> To match the example above,</a:t>
            </a:r>
            <a:r>
              <a:rPr lang="en-US" sz="1200" baseline="0" dirty="0" smtClean="0"/>
              <a:t> enter </a:t>
            </a:r>
            <a:r>
              <a:rPr lang="en-US" sz="1200" b="1" baseline="0" dirty="0" smtClean="0"/>
              <a:t>transparent</a:t>
            </a:r>
            <a:r>
              <a:rPr lang="en-US" sz="1200" b="0" baseline="0" dirty="0" smtClean="0"/>
              <a:t>.</a:t>
            </a:r>
            <a:r>
              <a:rPr lang="en-US" sz="1200" baseline="0" dirty="0" smtClean="0"/>
              <a:t>)</a:t>
            </a:r>
            <a:endParaRPr lang="en-US" sz="1200" dirty="0" smtClean="0"/>
          </a:p>
          <a:p>
            <a:pPr marL="228600" indent="-228600">
              <a:buFont typeface="+mj-lt"/>
              <a:buAutoNum type="arabicPeriod"/>
            </a:pPr>
            <a:r>
              <a:rPr lang="en-US" sz="1200" dirty="0" smtClean="0"/>
              <a:t>Select the text,</a:t>
            </a:r>
            <a:r>
              <a:rPr lang="en-US" sz="1200" baseline="0" dirty="0" smtClean="0"/>
              <a:t> and then on</a:t>
            </a:r>
            <a:r>
              <a:rPr lang="en-US" sz="1200" dirty="0" smtClean="0"/>
              <a:t> the </a:t>
            </a:r>
            <a:r>
              <a:rPr lang="en-US" sz="1200" b="1" dirty="0" smtClean="0"/>
              <a:t>Home</a:t>
            </a:r>
            <a:r>
              <a:rPr lang="en-US" sz="1200" dirty="0" smtClean="0"/>
              <a:t> tab, in the </a:t>
            </a:r>
            <a:r>
              <a:rPr lang="en-US" sz="1200" b="1" dirty="0" smtClean="0"/>
              <a:t>Font</a:t>
            </a:r>
            <a:r>
              <a:rPr lang="en-US" sz="1200" dirty="0" smtClean="0"/>
              <a:t> group,</a:t>
            </a:r>
            <a:r>
              <a:rPr lang="en-US" sz="1200" baseline="0" dirty="0" smtClean="0"/>
              <a:t>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Century</a:t>
            </a:r>
            <a:r>
              <a:rPr lang="en-US" sz="1200" baseline="0" dirty="0" smtClean="0"/>
              <a:t> </a:t>
            </a:r>
            <a:r>
              <a:rPr lang="en-US" sz="1200" b="1" baseline="0" dirty="0" smtClean="0"/>
              <a:t>Gothic</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90</a:t>
            </a:r>
            <a:r>
              <a:rPr lang="en-US" sz="1200" baseline="0" dirty="0" smtClean="0"/>
              <a:t>.</a:t>
            </a:r>
          </a:p>
          <a:p>
            <a:pPr marL="685800" lvl="1" indent="-228600">
              <a:buFont typeface="Arial" pitchFamily="34" charset="0"/>
              <a:buChar char="•"/>
            </a:pPr>
            <a:r>
              <a:rPr lang="en-US" sz="1200" baseline="0" dirty="0" smtClean="0"/>
              <a:t>Click </a:t>
            </a:r>
            <a:r>
              <a:rPr lang="en-US" sz="1200" b="1" baseline="0" dirty="0" smtClean="0"/>
              <a:t>Bold</a:t>
            </a:r>
            <a:r>
              <a:rPr lang="en-US" sz="1200" baseline="0" dirty="0" smtClean="0"/>
              <a:t>.</a:t>
            </a:r>
            <a:r>
              <a:rPr lang="en-US" sz="1200" dirty="0" smtClean="0"/>
              <a:t> </a:t>
            </a:r>
          </a:p>
          <a:p>
            <a:pPr marL="228600" indent="-228600">
              <a:buFont typeface="+mj-lt"/>
              <a:buAutoNum type="arabicPeriod"/>
            </a:pPr>
            <a:r>
              <a:rPr lang="en-US" sz="1200" dirty="0" smtClean="0"/>
              <a:t>Select</a:t>
            </a:r>
            <a:r>
              <a:rPr lang="en-US" sz="1200" baseline="0" dirty="0" smtClean="0"/>
              <a:t> the text box.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WordArt</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launcher. In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click </a:t>
            </a:r>
            <a:r>
              <a:rPr lang="en-US" sz="1200" b="1" baseline="0" dirty="0" smtClean="0"/>
              <a:t>Text</a:t>
            </a:r>
            <a:r>
              <a:rPr lang="en-US" sz="1200" baseline="0" dirty="0" smtClean="0"/>
              <a:t> </a:t>
            </a:r>
            <a:r>
              <a:rPr lang="en-US" sz="1200" b="1" baseline="0" dirty="0" smtClean="0"/>
              <a:t>Fill</a:t>
            </a:r>
            <a:r>
              <a:rPr lang="en-US" sz="1200" baseline="0" dirty="0" smtClean="0"/>
              <a:t> in the left pane, click </a:t>
            </a:r>
            <a:r>
              <a:rPr lang="en-US" sz="1200" b="1" baseline="0" dirty="0" smtClean="0"/>
              <a:t>Solid</a:t>
            </a:r>
            <a:r>
              <a:rPr lang="en-US" sz="1200" baseline="0" dirty="0" smtClean="0"/>
              <a:t> </a:t>
            </a:r>
            <a:r>
              <a:rPr lang="en-US" sz="1200" b="1" baseline="0" dirty="0" smtClean="0"/>
              <a:t>fill </a:t>
            </a:r>
            <a:r>
              <a:rPr lang="en-US" sz="1200" baseline="0" dirty="0" smtClean="0"/>
              <a:t>in the </a:t>
            </a:r>
            <a:r>
              <a:rPr lang="en-US" sz="1200" b="1" baseline="0" dirty="0" smtClean="0"/>
              <a:t>Text</a:t>
            </a:r>
            <a:r>
              <a:rPr lang="en-US" sz="1200" baseline="0" dirty="0" smtClean="0"/>
              <a:t> </a:t>
            </a:r>
            <a:r>
              <a:rPr lang="en-US" sz="1200" b="1" baseline="0" dirty="0" smtClean="0"/>
              <a:t>Fill</a:t>
            </a:r>
            <a:r>
              <a:rPr lang="en-US" sz="1200" baseline="0" dirty="0" smtClean="0"/>
              <a:t> pane, and then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40%</a:t>
            </a:r>
            <a:r>
              <a:rPr lang="en-US" sz="1200" baseline="0" dirty="0" smtClean="0"/>
              <a:t>.</a:t>
            </a:r>
            <a:endParaRPr lang="en-US" sz="1200" dirty="0" smtClean="0"/>
          </a:p>
          <a:p>
            <a:pPr marL="228600" indent="-228600">
              <a:buFont typeface="+mj-lt"/>
              <a:buAutoNum type="arabicPeriod"/>
            </a:pPr>
            <a:r>
              <a:rPr lang="en-US" sz="1200" baseline="0" dirty="0" smtClean="0"/>
              <a:t>Drag</a:t>
            </a:r>
            <a:r>
              <a:rPr lang="en-US" sz="1200" dirty="0" smtClean="0"/>
              <a:t> the text box to the left</a:t>
            </a:r>
            <a:r>
              <a:rPr lang="en-US" sz="1200" baseline="0" dirty="0" smtClean="0"/>
              <a:t> side of the slide. </a:t>
            </a:r>
          </a:p>
          <a:p>
            <a:pPr marL="228600" indent="-228600">
              <a:buFont typeface="+mj-lt"/>
              <a:buAutoNum type="arabicPeriod"/>
            </a:pPr>
            <a:r>
              <a:rPr lang="en-US" sz="1200" baseline="0" dirty="0" smtClean="0"/>
              <a:t>Select the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0" baseline="0" dirty="0" smtClean="0"/>
              <a:t>, </a:t>
            </a:r>
            <a:r>
              <a:rPr lang="en-US" sz="1200" baseline="0" dirty="0" smtClean="0"/>
              <a:t>and then click </a:t>
            </a:r>
            <a:r>
              <a:rPr lang="en-US" sz="1200" b="1" baseline="0" dirty="0" smtClean="0"/>
              <a:t>Duplicate</a:t>
            </a:r>
            <a:r>
              <a:rPr lang="en-US" sz="1200" baseline="0" dirty="0" smtClean="0"/>
              <a:t>.</a:t>
            </a:r>
            <a:r>
              <a:rPr lang="en-US" sz="1200" dirty="0" smtClean="0"/>
              <a:t> </a:t>
            </a:r>
          </a:p>
          <a:p>
            <a:pPr marL="228600" indent="-228600">
              <a:buFont typeface="+mj-lt"/>
              <a:buAutoNum type="arabicPeriod"/>
            </a:pPr>
            <a:r>
              <a:rPr lang="en-US" sz="1200" dirty="0" smtClean="0"/>
              <a:t>Drag the second, duplicate text box to the right side of the slide.</a:t>
            </a:r>
          </a:p>
          <a:p>
            <a:pPr marL="228600" indent="-228600">
              <a:buFont typeface="+mj-lt"/>
              <a:buAutoNum type="arabicPeriod"/>
            </a:pPr>
            <a:r>
              <a:rPr lang="en-US" sz="1200" dirty="0" smtClean="0"/>
              <a:t>Right-click</a:t>
            </a:r>
            <a:r>
              <a:rPr lang="en-US" sz="1200" baseline="0" dirty="0" smtClean="0"/>
              <a:t> the second text box, click </a:t>
            </a:r>
            <a:r>
              <a:rPr lang="en-US" sz="1200" b="1" baseline="0" dirty="0" smtClean="0"/>
              <a:t>Edit Text</a:t>
            </a:r>
            <a:r>
              <a:rPr lang="en-US" sz="1200" b="0" baseline="0" dirty="0" smtClean="0"/>
              <a:t>,</a:t>
            </a:r>
            <a:r>
              <a:rPr lang="en-US" sz="1200" b="1" baseline="0" dirty="0" smtClean="0"/>
              <a:t> </a:t>
            </a:r>
            <a:r>
              <a:rPr lang="en-US" sz="1200" baseline="0" dirty="0" smtClean="0"/>
              <a:t>and edit the text. (</a:t>
            </a:r>
            <a:r>
              <a:rPr lang="en-US" sz="1200" b="1" baseline="0" dirty="0" smtClean="0"/>
              <a:t>Note: </a:t>
            </a:r>
            <a:r>
              <a:rPr lang="en-US" sz="1200" baseline="0" dirty="0" smtClean="0"/>
              <a:t>To match the example above, enter </a:t>
            </a:r>
            <a:r>
              <a:rPr lang="en-US" sz="1200" b="1" baseline="0" dirty="0" smtClean="0"/>
              <a:t>overlapping</a:t>
            </a:r>
            <a:r>
              <a:rPr lang="en-US" sz="1200" b="0" baseline="0" dirty="0" smtClean="0"/>
              <a:t>.</a:t>
            </a:r>
            <a:r>
              <a:rPr lang="en-US" sz="120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Editing</a:t>
            </a:r>
            <a:r>
              <a:rPr lang="en-US" sz="1200" b="0" baseline="0" dirty="0" smtClean="0"/>
              <a:t> group, click </a:t>
            </a:r>
            <a:r>
              <a:rPr lang="en-US" sz="1200" b="1" baseline="0" dirty="0" smtClean="0"/>
              <a:t>Select</a:t>
            </a:r>
            <a:r>
              <a:rPr lang="en-US" sz="1200" b="0" baseline="0" dirty="0" smtClean="0"/>
              <a:t>, and then click </a:t>
            </a:r>
            <a:r>
              <a:rPr lang="en-US" sz="1200" b="1" baseline="0" dirty="0" smtClean="0"/>
              <a:t>Selection</a:t>
            </a:r>
            <a:r>
              <a:rPr lang="en-US" sz="1200" b="0" baseline="0" dirty="0" smtClean="0"/>
              <a:t> </a:t>
            </a:r>
            <a:r>
              <a:rPr lang="en-US" sz="1200" b="1" baseline="0" dirty="0" smtClean="0"/>
              <a:t>Pane</a:t>
            </a:r>
            <a:r>
              <a:rPr lang="en-US" sz="1200" b="0" baseline="0" dirty="0" smtClean="0"/>
              <a:t>.</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select the second text box you created. (</a:t>
            </a:r>
            <a:r>
              <a:rPr lang="en-US" sz="1200" b="1" baseline="0" dirty="0" smtClean="0"/>
              <a:t>Note: </a:t>
            </a:r>
            <a:r>
              <a:rPr lang="en-US" sz="1200" baseline="0" dirty="0" smtClean="0"/>
              <a:t>Objects you created earlier will show up at the bottom of the list in the pane, and objects you created later will show up at the top.)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left corner of the </a:t>
            </a:r>
            <a:r>
              <a:rPr lang="en-US" sz="1200" b="1" baseline="0" dirty="0" smtClean="0"/>
              <a:t>WordArt</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 </a:t>
            </a:r>
            <a:r>
              <a:rPr lang="en-US" sz="1200" baseline="0" dirty="0" smtClean="0"/>
              <a:t>dialog box launcher. In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click </a:t>
            </a:r>
            <a:r>
              <a:rPr lang="en-US" sz="1200" b="1" baseline="0" dirty="0" smtClean="0"/>
              <a:t>Text</a:t>
            </a:r>
            <a:r>
              <a:rPr lang="en-US" sz="1200" baseline="0" dirty="0" smtClean="0"/>
              <a:t> </a:t>
            </a:r>
            <a:r>
              <a:rPr lang="en-US" sz="1200" b="1" baseline="0" dirty="0" smtClean="0"/>
              <a:t>Fill</a:t>
            </a:r>
            <a:r>
              <a:rPr lang="en-US" sz="1200" baseline="0" dirty="0" smtClean="0"/>
              <a:t> in the left pane, and in the </a:t>
            </a:r>
            <a:r>
              <a:rPr lang="en-US" sz="1200" b="1" baseline="0" dirty="0" smtClean="0"/>
              <a:t>Text</a:t>
            </a:r>
            <a:r>
              <a:rPr lang="en-US" sz="1200" baseline="0" dirty="0" smtClean="0"/>
              <a:t> </a:t>
            </a:r>
            <a:r>
              <a:rPr lang="en-US" sz="1200" b="1" baseline="0" dirty="0" smtClean="0"/>
              <a:t>Fill</a:t>
            </a:r>
            <a:r>
              <a:rPr lang="en-US" sz="1200" baseline="0" dirty="0" smtClean="0"/>
              <a:t> pane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Black, Text 1 </a:t>
            </a:r>
            <a:r>
              <a:rPr lang="en-US" sz="1200" baseline="0" dirty="0" smtClean="0"/>
              <a:t>(first row, second option from the left).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40%</a:t>
            </a:r>
            <a:r>
              <a:rPr lang="en-US" sz="1200" baseline="0" dirty="0" smtClean="0"/>
              <a:t>.</a:t>
            </a:r>
            <a:endParaRPr lang="en-US" sz="1200" dirty="0" smtClean="0"/>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p</a:t>
            </a:r>
            <a:r>
              <a:rPr lang="en-US" sz="1200" dirty="0" smtClean="0"/>
              <a:t>ress</a:t>
            </a:r>
            <a:r>
              <a:rPr lang="en-US" sz="1200" baseline="0" dirty="0" smtClean="0"/>
              <a:t> and hold CTRL, and then s</a:t>
            </a:r>
            <a:r>
              <a:rPr lang="en-US" sz="1200" dirty="0" smtClean="0"/>
              <a:t>elect both text boxes.</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 </a:t>
            </a:r>
            <a:r>
              <a:rPr lang="en-US" sz="1200" baseline="0" dirty="0" smtClean="0"/>
              <a:t>point to </a:t>
            </a:r>
            <a:r>
              <a:rPr lang="en-US" sz="1200" b="1" baseline="0" dirty="0" smtClean="0"/>
              <a:t>Align</a:t>
            </a:r>
            <a:r>
              <a:rPr lang="en-US" sz="1200" b="0" baseline="0" dirty="0" smtClean="0"/>
              <a:t>,</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Selected Objects</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Top</a:t>
            </a:r>
            <a:r>
              <a:rPr lang="en-US" sz="1200" baseline="0" dirty="0" smtClean="0"/>
              <a:t>.</a:t>
            </a:r>
            <a:r>
              <a:rPr lang="en-US" sz="1200" dirty="0" smtClean="0"/>
              <a:t> </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select </a:t>
            </a:r>
            <a:r>
              <a:rPr lang="en-US" sz="1200" dirty="0" smtClean="0"/>
              <a:t> the second text box you created.</a:t>
            </a:r>
            <a:r>
              <a:rPr lang="en-US" sz="1200" baseline="0" dirty="0" smtClean="0"/>
              <a:t>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0" baseline="0" dirty="0" smtClean="0"/>
              <a:t>,</a:t>
            </a:r>
            <a:r>
              <a:rPr lang="en-US" sz="1200" baseline="0" dirty="0" smtClean="0"/>
              <a:t> and  then click </a:t>
            </a:r>
            <a:r>
              <a:rPr lang="en-US" sz="1200" b="1" baseline="0" dirty="0" smtClean="0"/>
              <a:t>Duplicate</a:t>
            </a:r>
            <a:r>
              <a:rPr lang="en-US" sz="1200" baseline="0" dirty="0" smtClean="0"/>
              <a:t>.</a:t>
            </a:r>
            <a:r>
              <a:rPr lang="en-US" sz="1200" dirty="0" smtClean="0"/>
              <a:t> </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p</a:t>
            </a:r>
            <a:r>
              <a:rPr lang="en-US" sz="1200" dirty="0" smtClean="0"/>
              <a:t>ress</a:t>
            </a:r>
            <a:r>
              <a:rPr lang="en-US" sz="1200" baseline="0" dirty="0" smtClean="0"/>
              <a:t> and hold CTRL, and then s</a:t>
            </a:r>
            <a:r>
              <a:rPr lang="en-US" sz="1200" dirty="0" smtClean="0"/>
              <a:t>elect the second</a:t>
            </a:r>
            <a:r>
              <a:rPr lang="en-US" sz="1200" baseline="0" dirty="0" smtClean="0"/>
              <a:t> and third (black) </a:t>
            </a:r>
            <a:r>
              <a:rPr lang="en-US" sz="1200" dirty="0" smtClean="0"/>
              <a:t>text boxes you created.</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0" baseline="0" dirty="0" smtClean="0"/>
              <a:t>,</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Selected Objects</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Top</a:t>
            </a:r>
            <a:r>
              <a:rPr lang="en-US" sz="1200" baseline="0" dirty="0" smtClean="0"/>
              <a:t>.</a:t>
            </a:r>
            <a:r>
              <a:rPr lang="en-US" sz="1200" dirty="0" smtClean="0"/>
              <a:t> </a:t>
            </a:r>
          </a:p>
          <a:p>
            <a:pPr marL="685800" lvl="1" indent="-228600">
              <a:buFont typeface="+mj-lt"/>
              <a:buAutoNum type="arabicPeriod"/>
            </a:pPr>
            <a:r>
              <a:rPr lang="en-US" sz="1200" baseline="0" dirty="0" smtClean="0"/>
              <a:t>Click</a:t>
            </a:r>
            <a:r>
              <a:rPr lang="en-US" sz="1200" dirty="0" smtClean="0"/>
              <a:t> </a:t>
            </a:r>
            <a:r>
              <a:rPr lang="en-US" sz="1200" b="1" dirty="0" smtClean="0"/>
              <a:t>Align</a:t>
            </a:r>
            <a:r>
              <a:rPr lang="en-US" sz="1200" dirty="0" smtClean="0"/>
              <a:t> </a:t>
            </a:r>
            <a:r>
              <a:rPr lang="en-US" sz="1200" b="1" dirty="0" smtClean="0"/>
              <a:t>Left</a:t>
            </a:r>
            <a:r>
              <a:rPr lang="en-US" sz="1200" dirty="0" smtClean="0"/>
              <a:t>.</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a:t>
            </a:r>
            <a:r>
              <a:rPr lang="en-US" sz="1200" dirty="0" smtClean="0"/>
              <a:t>elect the first (white) text box you created. On the </a:t>
            </a:r>
            <a:r>
              <a:rPr lang="en-US" sz="1200" b="1" dirty="0" smtClean="0"/>
              <a:t>Home</a:t>
            </a:r>
            <a:r>
              <a:rPr lang="en-US" sz="1200" dirty="0" smtClean="0"/>
              <a:t> tab, in the </a:t>
            </a:r>
            <a:r>
              <a:rPr lang="en-US" sz="1200" b="1" dirty="0" smtClean="0"/>
              <a:t>Drawing</a:t>
            </a:r>
            <a:r>
              <a:rPr lang="en-US" sz="1200" dirty="0" smtClean="0"/>
              <a:t> group, click </a:t>
            </a:r>
            <a:r>
              <a:rPr lang="en-US" sz="1200" b="1" dirty="0" smtClean="0"/>
              <a:t>Arrange</a:t>
            </a:r>
            <a:r>
              <a:rPr lang="en-US" sz="1200" dirty="0" smtClean="0"/>
              <a:t>, and</a:t>
            </a:r>
            <a:r>
              <a:rPr lang="en-US" sz="1200" baseline="0" dirty="0" smtClean="0"/>
              <a:t> then </a:t>
            </a:r>
            <a:r>
              <a:rPr lang="en-US" sz="1200" dirty="0" smtClean="0"/>
              <a:t>click </a:t>
            </a:r>
            <a:r>
              <a:rPr lang="en-US" sz="1200" b="1" dirty="0" smtClean="0"/>
              <a:t>Bring</a:t>
            </a:r>
            <a:r>
              <a:rPr lang="en-US" sz="1200" dirty="0" smtClean="0"/>
              <a:t> </a:t>
            </a:r>
            <a:r>
              <a:rPr lang="en-US" sz="1200" b="1" dirty="0" smtClean="0"/>
              <a:t>Forward</a:t>
            </a:r>
            <a:r>
              <a:rPr lang="en-US" sz="1200" dirty="0" smtClean="0"/>
              <a:t>.</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a:t>
            </a:r>
            <a:r>
              <a:rPr lang="en-US" sz="1200" baseline="0" dirty="0" smtClean="0"/>
              <a:t> on this slide, do the following:</a:t>
            </a:r>
            <a:endParaRPr lang="en-US" sz="1200" dirty="0" smtClean="0"/>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To view beyond the edges of the slide, on the </a:t>
            </a:r>
            <a:r>
              <a:rPr lang="en-US" sz="1200" b="1" baseline="0" dirty="0" smtClean="0"/>
              <a:t>View</a:t>
            </a:r>
            <a:r>
              <a:rPr lang="en-US" sz="1200" b="0" baseline="0" dirty="0" smtClean="0"/>
              <a:t> tab, in the </a:t>
            </a:r>
            <a:r>
              <a:rPr lang="en-US" sz="1200" b="1" baseline="0" dirty="0" smtClean="0"/>
              <a:t>Zoom</a:t>
            </a:r>
            <a:r>
              <a:rPr lang="en-US" sz="1200" b="0" baseline="0" dirty="0" smtClean="0"/>
              <a:t> group, select </a:t>
            </a:r>
            <a:r>
              <a:rPr lang="en-US" sz="1200" b="1" baseline="0" dirty="0" smtClean="0"/>
              <a:t>Zoom</a:t>
            </a:r>
            <a:r>
              <a:rPr lang="en-US" sz="1200" b="0" baseline="0" dirty="0" smtClean="0"/>
              <a:t>. In the </a:t>
            </a:r>
            <a:r>
              <a:rPr lang="en-US" sz="1200" b="1" baseline="0" dirty="0" smtClean="0"/>
              <a:t>Zoom</a:t>
            </a:r>
            <a:r>
              <a:rPr lang="en-US" sz="1200" b="0" baseline="0" dirty="0" smtClean="0"/>
              <a:t> dialog box, select </a:t>
            </a:r>
            <a:r>
              <a:rPr lang="en-US" sz="1200" b="1" baseline="0" dirty="0" smtClean="0"/>
              <a:t>50%</a:t>
            </a:r>
            <a:r>
              <a:rPr lang="en-US" sz="1200" b="0" baseline="0" dirty="0" smtClean="0"/>
              <a:t>.</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Animations</a:t>
            </a:r>
            <a:r>
              <a:rPr lang="en-US" sz="1200" dirty="0" smtClean="0"/>
              <a:t> tab, in the </a:t>
            </a:r>
            <a:r>
              <a:rPr lang="en-US" sz="1200" b="1" dirty="0" smtClean="0"/>
              <a:t>Animations</a:t>
            </a:r>
            <a:r>
              <a:rPr lang="en-US" sz="1200" dirty="0" smtClean="0"/>
              <a:t> group, click </a:t>
            </a:r>
            <a:r>
              <a:rPr lang="en-US" sz="1200" b="1" dirty="0" smtClean="0"/>
              <a:t>Custom</a:t>
            </a:r>
            <a:r>
              <a:rPr lang="en-US" sz="1200" dirty="0" smtClean="0"/>
              <a:t> </a:t>
            </a:r>
            <a:r>
              <a:rPr lang="en-US" sz="1200" b="1" dirty="0" smtClean="0"/>
              <a:t>Animation</a:t>
            </a:r>
            <a:r>
              <a:rPr lang="en-US" sz="1200" dirty="0" smtClean="0"/>
              <a:t>. </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In the </a:t>
            </a:r>
            <a:r>
              <a:rPr lang="en-US" sz="1200" b="1" dirty="0" smtClean="0"/>
              <a:t>Selection and Visibility</a:t>
            </a:r>
            <a:r>
              <a:rPr lang="en-US" sz="1200" dirty="0" smtClean="0"/>
              <a:t> pane, select the second </a:t>
            </a:r>
            <a:r>
              <a:rPr lang="en-US" sz="1200" baseline="0" dirty="0" smtClean="0"/>
              <a:t>text box in the list.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Entrance</a:t>
            </a:r>
            <a:r>
              <a:rPr lang="en-US" sz="1200" b="0" baseline="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 </a:t>
            </a:r>
            <a:r>
              <a:rPr lang="en-US" sz="1200" baseline="0" dirty="0" smtClean="0"/>
              <a:t>click </a:t>
            </a:r>
            <a:r>
              <a:rPr lang="en-US" sz="1200" b="1" baseline="0" dirty="0" smtClean="0"/>
              <a:t>Fade.</a:t>
            </a:r>
          </a:p>
          <a:p>
            <a:pPr marL="685800" lvl="1" indent="-228600">
              <a:buFont typeface="+mj-lt"/>
              <a:buAutoNum type="arabicPeriod"/>
            </a:pPr>
            <a:r>
              <a:rPr lang="en-US" sz="1200" baseline="0" dirty="0" smtClean="0"/>
              <a:t>Select the animation effect (fade effect for the second text box). Under </a:t>
            </a:r>
            <a:r>
              <a:rPr lang="en-US" sz="1200" b="1" baseline="0" dirty="0" smtClean="0"/>
              <a:t>Modify: Fade</a:t>
            </a:r>
            <a:r>
              <a:rPr lang="en-US" sz="1200" b="0" baseline="0" dirty="0" smtClean="0"/>
              <a:t>,</a:t>
            </a:r>
            <a:r>
              <a:rPr lang="en-US" sz="1200" b="1" baseline="0" dirty="0" smtClean="0"/>
              <a:t> </a:t>
            </a:r>
            <a:r>
              <a:rPr lang="en-US" sz="1200" baseline="0" dirty="0" smtClean="0"/>
              <a:t>do the following:</a:t>
            </a:r>
          </a:p>
          <a:p>
            <a:pPr marL="1143000" lvl="2" indent="-228600">
              <a:buFont typeface="Arial" pitchFamily="34" charset="0"/>
              <a:buChar char="•"/>
            </a:pPr>
            <a:r>
              <a:rPr lang="en-US" sz="1200" baseline="0" dirty="0" smtClean="0"/>
              <a:t>In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Speed</a:t>
            </a:r>
            <a:r>
              <a:rPr lang="en-US" sz="1200" baseline="0" dirty="0" smtClean="0"/>
              <a:t> list, select </a:t>
            </a:r>
            <a:r>
              <a:rPr lang="en-US" sz="1200" b="1" baseline="0" dirty="0" smtClean="0"/>
              <a:t>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a:t>
            </a:r>
            <a:r>
              <a:rPr lang="en-US" sz="1200" dirty="0" smtClean="0"/>
              <a:t> pane, select the second </a:t>
            </a:r>
            <a:r>
              <a:rPr lang="en-US" sz="1200" baseline="0" dirty="0" smtClean="0"/>
              <a:t>text box in the list.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Paths</a:t>
            </a:r>
            <a:r>
              <a:rPr lang="en-US" sz="1200" b="0" dirty="0" smtClean="0"/>
              <a:t>,</a:t>
            </a:r>
            <a:r>
              <a:rPr lang="en-US" sz="1200" baseline="0" dirty="0" smtClean="0"/>
              <a:t> and then click </a:t>
            </a:r>
            <a:r>
              <a:rPr lang="en-US" sz="1200" b="1" baseline="0" dirty="0" smtClean="0"/>
              <a:t>Right</a:t>
            </a:r>
            <a:r>
              <a:rPr lang="en-US" sz="1200" b="0" baseline="0" dirty="0" smtClean="0"/>
              <a:t>.</a:t>
            </a:r>
            <a:r>
              <a:rPr lang="en-US" sz="1200" b="1" baseline="0" dirty="0" smtClean="0"/>
              <a:t> </a:t>
            </a:r>
          </a:p>
          <a:p>
            <a:pPr marL="685800" lvl="1" indent="-228600">
              <a:buFont typeface="+mj-lt"/>
              <a:buAutoNum type="arabicPeriod"/>
            </a:pPr>
            <a:r>
              <a:rPr lang="en-US" sz="1200" dirty="0" smtClean="0"/>
              <a:t>Select the second animation effect (right motion path for the second text box). Click the arrow</a:t>
            </a:r>
            <a:r>
              <a:rPr lang="en-US" sz="1200" baseline="0" dirty="0" smtClean="0"/>
              <a:t> to the right of the </a:t>
            </a:r>
            <a:r>
              <a:rPr lang="en-US" sz="1200" b="0" dirty="0" smtClean="0"/>
              <a:t>selected effect, </a:t>
            </a:r>
            <a:r>
              <a:rPr lang="en-US" sz="1200" baseline="0" dirty="0" smtClean="0"/>
              <a:t>and then click </a:t>
            </a:r>
            <a:r>
              <a:rPr lang="en-US" sz="1200" b="1" baseline="0" dirty="0" smtClean="0"/>
              <a:t>Effect</a:t>
            </a:r>
            <a:r>
              <a:rPr lang="en-US" sz="1200" baseline="0" dirty="0" smtClean="0"/>
              <a:t> </a:t>
            </a:r>
            <a:r>
              <a:rPr lang="en-US" sz="1200" b="1" baseline="0" dirty="0" smtClean="0"/>
              <a:t>Options</a:t>
            </a:r>
            <a:r>
              <a:rPr lang="en-US" sz="1200" b="0" baseline="0" dirty="0" smtClean="0"/>
              <a:t>. I</a:t>
            </a:r>
            <a:r>
              <a:rPr lang="en-US" sz="1200" baseline="0" dirty="0" smtClean="0"/>
              <a:t>n the </a:t>
            </a:r>
            <a:r>
              <a:rPr lang="en-US" sz="1200" b="1" baseline="0" dirty="0" smtClean="0"/>
              <a:t>Right </a:t>
            </a:r>
            <a:r>
              <a:rPr lang="en-US" sz="1200" baseline="0" dirty="0" smtClean="0"/>
              <a:t>dialog box,</a:t>
            </a:r>
            <a:r>
              <a:rPr lang="en-US" sz="1200" b="0" baseline="0" dirty="0" smtClean="0"/>
              <a:t> </a:t>
            </a:r>
            <a:r>
              <a:rPr lang="en-US" sz="1200" b="0" dirty="0" smtClean="0"/>
              <a:t>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On the </a:t>
            </a:r>
            <a:r>
              <a:rPr lang="en-US" sz="1200" b="1" baseline="0" dirty="0" smtClean="0"/>
              <a:t>Effect</a:t>
            </a:r>
            <a:r>
              <a:rPr lang="en-US" sz="1200" baseline="0" dirty="0" smtClean="0"/>
              <a:t> tab, select </a:t>
            </a:r>
            <a:r>
              <a:rPr lang="en-US" sz="1200" b="1" baseline="0" dirty="0" smtClean="0"/>
              <a:t>Auto-Reverse</a:t>
            </a:r>
            <a:r>
              <a:rPr lang="en-US" sz="1200" b="0" baseline="0" dirty="0" smtClean="0"/>
              <a:t>. </a:t>
            </a:r>
          </a:p>
          <a:p>
            <a:pPr marL="1143000" lvl="2" indent="-228600">
              <a:buFont typeface="Arial" pitchFamily="34" charset="0"/>
              <a:buChar char="•"/>
            </a:pPr>
            <a:r>
              <a:rPr lang="en-US" sz="1200" b="0" dirty="0" smtClean="0"/>
              <a:t>On</a:t>
            </a:r>
            <a:r>
              <a:rPr lang="en-US" sz="1200" b="0" baseline="0" dirty="0" smtClean="0"/>
              <a:t> the </a:t>
            </a:r>
            <a:r>
              <a:rPr lang="en-US" sz="1200" b="1" baseline="0" dirty="0" smtClean="0"/>
              <a:t>Timing</a:t>
            </a:r>
            <a:r>
              <a:rPr lang="en-US" sz="1200" b="0" baseline="0" dirty="0" smtClean="0"/>
              <a:t> tab, do the following:</a:t>
            </a:r>
          </a:p>
          <a:p>
            <a:pPr marL="1600200" lvl="3" indent="-228600">
              <a:buFont typeface="Arial" pitchFamily="34" charset="0"/>
              <a:buChar char="•"/>
            </a:pPr>
            <a:r>
              <a:rPr lang="en-US" sz="1200" b="0" baseline="0" dirty="0" smtClean="0"/>
              <a:t>I</a:t>
            </a:r>
            <a:r>
              <a:rPr lang="en-US" sz="1200" b="0" dirty="0" smtClean="0"/>
              <a:t>n the </a:t>
            </a:r>
            <a:r>
              <a:rPr lang="en-US" sz="1200" b="1" dirty="0" smtClean="0"/>
              <a:t>Start</a:t>
            </a:r>
            <a:r>
              <a:rPr lang="en-US" sz="1200" b="0" dirty="0" smtClean="0"/>
              <a:t> list,</a:t>
            </a:r>
            <a:r>
              <a:rPr lang="en-US" sz="1200" b="0" baseline="0" dirty="0" smtClean="0"/>
              <a:t> select </a:t>
            </a:r>
            <a:r>
              <a:rPr lang="en-US" sz="1200" b="1" baseline="0" dirty="0" smtClean="0"/>
              <a:t>With</a:t>
            </a:r>
            <a:r>
              <a:rPr lang="en-US" sz="1200" b="0" baseline="0" dirty="0" smtClean="0"/>
              <a:t> </a:t>
            </a:r>
            <a:r>
              <a:rPr lang="en-US" sz="1200" b="1" baseline="0" dirty="0" smtClean="0"/>
              <a:t>Previous</a:t>
            </a:r>
            <a:r>
              <a:rPr lang="en-US" sz="1200" b="0" baseline="0" dirty="0" smtClean="0"/>
              <a:t>. </a:t>
            </a:r>
            <a:endParaRPr lang="en-US" sz="1200" dirty="0" smtClean="0"/>
          </a:p>
          <a:p>
            <a:pPr marL="1600200" lvl="3" indent="-228600">
              <a:buFont typeface="Arial" pitchFamily="34" charset="0"/>
              <a:buChar char="•"/>
            </a:pPr>
            <a:r>
              <a:rPr lang="en-US" sz="1200" b="0" dirty="0" smtClean="0"/>
              <a:t>In </a:t>
            </a:r>
            <a:r>
              <a:rPr lang="en-US" sz="1200" baseline="0" dirty="0" smtClean="0"/>
              <a:t>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lvl="0" indent="-228600">
              <a:buFont typeface="+mj-lt"/>
              <a:buAutoNum type="arabicPeriod" startAt="4"/>
            </a:pPr>
            <a:r>
              <a:rPr lang="en-US" sz="1200" baseline="0" dirty="0" smtClean="0"/>
              <a:t>With the second animation effect still selected in the </a:t>
            </a:r>
            <a:r>
              <a:rPr lang="en-US" sz="1200" b="1" baseline="0" dirty="0" smtClean="0"/>
              <a:t>Custom Animation </a:t>
            </a:r>
            <a:r>
              <a:rPr lang="en-US" sz="1200" baseline="0" dirty="0" smtClean="0"/>
              <a:t>task pane, </a:t>
            </a:r>
            <a:r>
              <a:rPr lang="en-US" sz="1200" b="0" baseline="0" dirty="0" smtClean="0"/>
              <a:t>do the following on the slide: </a:t>
            </a:r>
          </a:p>
          <a:p>
            <a:pPr marL="685800" lvl="1" indent="-228600">
              <a:buFont typeface="Arial" pitchFamily="34" charset="0"/>
              <a:buChar char="•"/>
            </a:pPr>
            <a:r>
              <a:rPr lang="en-US" sz="1200" b="0" baseline="0" dirty="0" smtClean="0"/>
              <a:t>Point to the endpoint (red arrow) of the selected motion path until the cursor becomes a two-headed arrow.</a:t>
            </a:r>
            <a:r>
              <a:rPr lang="en-US" sz="1200" b="0" dirty="0" smtClean="0"/>
              <a:t> P</a:t>
            </a:r>
            <a:r>
              <a:rPr lang="en-US" sz="1200" dirty="0" smtClean="0"/>
              <a:t>ress and hold SHIFT,</a:t>
            </a:r>
            <a:r>
              <a:rPr lang="en-US" sz="1200" baseline="0" dirty="0" smtClean="0"/>
              <a:t> and then d</a:t>
            </a:r>
            <a:r>
              <a:rPr lang="en-US" sz="1200" dirty="0" smtClean="0"/>
              <a:t>rag the endpoint approximately 5” beyond the right edge of the slide.</a:t>
            </a:r>
          </a:p>
          <a:p>
            <a:pPr marL="685800" lvl="1" indent="-228600">
              <a:buFont typeface="Arial" pitchFamily="34" charset="0"/>
              <a:buChar char="•"/>
            </a:pPr>
            <a:r>
              <a:rPr lang="en-US" sz="1200" b="0" baseline="0" dirty="0" smtClean="0"/>
              <a:t>Point to the starting point (green arrow) of the selected motion path until the cursor becomes a two-headed arrow.</a:t>
            </a:r>
            <a:r>
              <a:rPr lang="en-US" sz="1200" b="0" dirty="0" smtClean="0"/>
              <a:t> P</a:t>
            </a:r>
            <a:r>
              <a:rPr lang="en-US" sz="1200" dirty="0" smtClean="0"/>
              <a:t>ress and hold SHIFT,</a:t>
            </a:r>
            <a:r>
              <a:rPr lang="en-US" sz="1200" baseline="0" dirty="0" smtClean="0"/>
              <a:t> and then d</a:t>
            </a:r>
            <a:r>
              <a:rPr lang="en-US" sz="1200" dirty="0" smtClean="0"/>
              <a:t>rag the starting point approximately 5” beyond the left edge of the slide.</a:t>
            </a:r>
          </a:p>
          <a:p>
            <a:pPr marL="228600" indent="-228600">
              <a:buFont typeface="+mj-lt"/>
              <a:buAutoNum type="arabicPeriod" startAt="4"/>
            </a:pPr>
            <a:r>
              <a:rPr lang="en-US" sz="1200" dirty="0" smtClean="0"/>
              <a:t>In the </a:t>
            </a:r>
            <a:r>
              <a:rPr lang="en-US" sz="1200" b="1" dirty="0" smtClean="0"/>
              <a:t>Selection and Visibility </a:t>
            </a:r>
            <a:r>
              <a:rPr lang="en-US" sz="1200" dirty="0" smtClean="0"/>
              <a:t>pane, select the third</a:t>
            </a:r>
            <a:r>
              <a:rPr lang="en-US" sz="1200" baseline="0" dirty="0" smtClean="0"/>
              <a:t> </a:t>
            </a:r>
            <a:r>
              <a:rPr lang="en-US" sz="1200" dirty="0" smtClean="0"/>
              <a:t>text</a:t>
            </a:r>
            <a:r>
              <a:rPr lang="en-US" sz="1200" baseline="0" dirty="0" smtClean="0"/>
              <a: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Entrance</a:t>
            </a:r>
            <a:r>
              <a:rPr lang="en-US" sz="1200" b="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 </a:t>
            </a:r>
            <a:r>
              <a:rPr lang="en-US" sz="1200" baseline="0" dirty="0" smtClean="0"/>
              <a:t>click </a:t>
            </a:r>
            <a:r>
              <a:rPr lang="en-US" sz="1200" b="1" baseline="0" dirty="0" smtClean="0"/>
              <a:t>Fade</a:t>
            </a:r>
            <a:r>
              <a:rPr lang="en-US" sz="1200" b="0" baseline="0" dirty="0" smtClean="0"/>
              <a:t>.</a:t>
            </a:r>
            <a:r>
              <a:rPr lang="en-US" sz="1200" b="1" baseline="0" dirty="0" smtClean="0"/>
              <a:t> </a:t>
            </a:r>
            <a:endParaRPr lang="en-US" sz="1200" baseline="0" dirty="0" smtClean="0"/>
          </a:p>
          <a:p>
            <a:pPr marL="685800" lvl="1" indent="-228600">
              <a:buFont typeface="+mj-lt"/>
              <a:buAutoNum type="arabicPeriod"/>
            </a:pPr>
            <a:r>
              <a:rPr lang="en-US" sz="1200" dirty="0" smtClean="0"/>
              <a:t>Select the third animation effect (fade effect for the third text box). Click the arrow to the right of the </a:t>
            </a:r>
            <a:r>
              <a:rPr lang="en-US" sz="1200" baseline="0" dirty="0" smtClean="0"/>
              <a:t>selected effect, and then click </a:t>
            </a:r>
            <a:r>
              <a:rPr lang="en-US" sz="1200" b="1" baseline="0" dirty="0" smtClean="0"/>
              <a:t>Effect Options</a:t>
            </a:r>
            <a:r>
              <a:rPr lang="en-US" sz="1200" b="0" baseline="0" dirty="0" smtClean="0"/>
              <a:t>.</a:t>
            </a:r>
            <a:r>
              <a:rPr lang="en-US" sz="1200" baseline="0" dirty="0" smtClean="0"/>
              <a:t> In the </a:t>
            </a:r>
            <a:r>
              <a:rPr lang="en-US" sz="1200" b="1" baseline="0" dirty="0" smtClean="0"/>
              <a:t>Fade</a:t>
            </a:r>
            <a:r>
              <a:rPr lang="en-US" sz="1200" baseline="0" dirty="0" smtClean="0"/>
              <a:t> dialog box, on the </a:t>
            </a:r>
            <a:r>
              <a:rPr lang="en-US" sz="1200" b="1" baseline="0" dirty="0" smtClean="0"/>
              <a:t>Timing</a:t>
            </a:r>
            <a:r>
              <a:rPr lang="en-US" sz="1200" baseline="0" dirty="0" smtClean="0"/>
              <a:t> tab, do the following:</a:t>
            </a:r>
          </a:p>
          <a:p>
            <a:pPr marL="1143000" lvl="2" indent="-228600">
              <a:buFont typeface="Arial" pitchFamily="34" charset="0"/>
              <a:buChar char="•"/>
            </a:pPr>
            <a:r>
              <a:rPr lang="en-US" sz="1200" baseline="0" dirty="0" smtClean="0"/>
              <a:t>In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Delay</a:t>
            </a:r>
            <a:r>
              <a:rPr lang="en-US" sz="1200" baseline="0" dirty="0" smtClean="0"/>
              <a:t> box, enter </a:t>
            </a:r>
            <a:r>
              <a:rPr lang="en-US" sz="1200" b="1" baseline="0" dirty="0" smtClean="0"/>
              <a:t>0.5.</a:t>
            </a:r>
          </a:p>
          <a:p>
            <a:pPr marL="1143000" lvl="2" indent="-228600">
              <a:buFont typeface="Arial" pitchFamily="34" charset="0"/>
              <a:buChar char="•"/>
            </a:pPr>
            <a:r>
              <a:rPr lang="en-US" sz="1200" b="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0.5 seconds (Very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 </a:t>
            </a:r>
            <a:r>
              <a:rPr lang="en-US" sz="1200" dirty="0" smtClean="0"/>
              <a:t>pane, select the third</a:t>
            </a:r>
            <a:r>
              <a:rPr lang="en-US" sz="1200" baseline="0" dirty="0" smtClean="0"/>
              <a:t> </a:t>
            </a:r>
            <a:r>
              <a:rPr lang="en-US" sz="1200" dirty="0" smtClean="0"/>
              <a:t>text</a:t>
            </a:r>
            <a:r>
              <a:rPr lang="en-US" sz="1200" baseline="0" dirty="0" smtClean="0"/>
              <a: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Paths</a:t>
            </a:r>
            <a:r>
              <a:rPr lang="en-US" sz="1200" b="0" dirty="0" smtClean="0"/>
              <a:t>,</a:t>
            </a:r>
            <a:r>
              <a:rPr lang="en-US" sz="1200" dirty="0" smtClean="0"/>
              <a:t> and then click </a:t>
            </a:r>
            <a:r>
              <a:rPr lang="en-US" sz="1200" b="1" dirty="0" smtClean="0"/>
              <a:t>Left</a:t>
            </a:r>
            <a:r>
              <a:rPr lang="en-US" sz="1200" dirty="0" smtClean="0"/>
              <a:t>.</a:t>
            </a:r>
          </a:p>
          <a:p>
            <a:pPr marL="685800" lvl="1" indent="-228600">
              <a:buFont typeface="+mj-lt"/>
              <a:buAutoNum type="arabicPeriod"/>
            </a:pPr>
            <a:r>
              <a:rPr lang="en-US" sz="1200" dirty="0" smtClean="0"/>
              <a:t>Select the fourth animation effect (motion</a:t>
            </a:r>
            <a:r>
              <a:rPr lang="en-US" sz="1200" baseline="0" dirty="0" smtClean="0"/>
              <a:t> path for the third text box). </a:t>
            </a:r>
            <a:r>
              <a:rPr lang="en-US" sz="1200" dirty="0" smtClean="0"/>
              <a:t>Click the arrow to the right of the </a:t>
            </a:r>
            <a:r>
              <a:rPr lang="en-US" sz="1200" baseline="0" dirty="0" smtClean="0"/>
              <a:t>selected effect, and then click </a:t>
            </a:r>
            <a:r>
              <a:rPr lang="en-US" sz="1200" b="1" baseline="0" dirty="0" smtClean="0"/>
              <a:t>Timing</a:t>
            </a:r>
            <a:r>
              <a:rPr lang="en-US" sz="1200" b="0" baseline="0" dirty="0" smtClean="0"/>
              <a:t>.</a:t>
            </a:r>
            <a:r>
              <a:rPr lang="en-US" sz="1200" baseline="0" dirty="0" smtClean="0"/>
              <a:t> In the </a:t>
            </a:r>
            <a:r>
              <a:rPr lang="en-US" sz="1200" b="1" baseline="0" dirty="0" smtClean="0"/>
              <a:t>Left </a:t>
            </a:r>
            <a:r>
              <a:rPr lang="en-US" sz="1200" baseline="0" dirty="0" smtClean="0"/>
              <a:t>dialog box, </a:t>
            </a:r>
            <a:r>
              <a:rPr lang="en-US" sz="1200" b="0" baseline="0" dirty="0" smtClean="0"/>
              <a:t>o</a:t>
            </a:r>
            <a:r>
              <a:rPr lang="en-US" sz="1200" b="0" dirty="0" smtClean="0"/>
              <a:t>n</a:t>
            </a:r>
            <a:r>
              <a:rPr lang="en-US" sz="1200" b="0" baseline="0" dirty="0" smtClean="0"/>
              <a:t> the </a:t>
            </a:r>
            <a:r>
              <a:rPr lang="en-US" sz="1200" b="1" baseline="0" dirty="0" smtClean="0"/>
              <a:t>Timing</a:t>
            </a:r>
            <a:r>
              <a:rPr lang="en-US" sz="1200" b="0" baseline="0" dirty="0" smtClean="0"/>
              <a:t> tab, </a:t>
            </a:r>
            <a:r>
              <a:rPr lang="en-US" sz="1200" baseline="0" dirty="0" smtClean="0"/>
              <a:t>do the following:</a:t>
            </a:r>
          </a:p>
          <a:p>
            <a:pPr marL="1143000" lvl="2" indent="-228600">
              <a:buFont typeface="Arial" pitchFamily="34" charset="0"/>
              <a:buChar char="•"/>
            </a:pPr>
            <a:r>
              <a:rPr lang="en-US" sz="1200" b="0" baseline="0" dirty="0" smtClean="0"/>
              <a:t>In t</a:t>
            </a:r>
            <a:r>
              <a:rPr lang="en-US" sz="1200" baseline="0" dirty="0" smtClean="0"/>
              <a: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Delay</a:t>
            </a:r>
            <a:r>
              <a:rPr lang="en-US" sz="1200" baseline="0" dirty="0" smtClean="0"/>
              <a:t> box, enter </a:t>
            </a:r>
            <a:r>
              <a:rPr lang="en-US" sz="1200" b="1" baseline="0" dirty="0" smtClean="0"/>
              <a:t>0.5.</a:t>
            </a:r>
          </a:p>
          <a:p>
            <a:pPr marL="1143000" lvl="2" indent="-228600">
              <a:buFont typeface="Arial" pitchFamily="34" charset="0"/>
              <a:buChar char="•"/>
            </a:pPr>
            <a:r>
              <a:rPr lang="en-US" sz="1200" baseline="0" dirty="0" smtClean="0"/>
              <a:t>In 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lvl="0" indent="-228600">
              <a:buFont typeface="+mj-lt"/>
              <a:buAutoNum type="arabicPeriod" startAt="4"/>
            </a:pPr>
            <a:r>
              <a:rPr lang="en-US" sz="1200" dirty="0" smtClean="0"/>
              <a:t>With the fourth animation effect still selected in the </a:t>
            </a:r>
            <a:r>
              <a:rPr lang="en-US" sz="1200" b="1" dirty="0" smtClean="0"/>
              <a:t>Custom Animation </a:t>
            </a:r>
            <a:r>
              <a:rPr lang="en-US" sz="1200" dirty="0" smtClean="0"/>
              <a:t>task pane, do the following on</a:t>
            </a:r>
            <a:r>
              <a:rPr lang="en-US" sz="1200" baseline="0" dirty="0" smtClean="0"/>
              <a:t> the slide:</a:t>
            </a:r>
          </a:p>
          <a:p>
            <a:pPr marL="685800" lvl="1" indent="-228600">
              <a:buFont typeface="Arial" pitchFamily="34" charset="0"/>
              <a:buChar char="•"/>
            </a:pPr>
            <a:r>
              <a:rPr lang="en-US" sz="1200" baseline="0" dirty="0" smtClean="0"/>
              <a:t>Point to the endpoint (red arrow) of the selected motion path until the cursor becomes a two-headed arrow. P</a:t>
            </a:r>
            <a:r>
              <a:rPr lang="en-US" sz="1200" dirty="0" smtClean="0"/>
              <a:t>ress and hold SHIFT,</a:t>
            </a:r>
            <a:r>
              <a:rPr lang="en-US" sz="1200" baseline="0" dirty="0" smtClean="0"/>
              <a:t> and then d</a:t>
            </a:r>
            <a:r>
              <a:rPr lang="en-US" sz="1200" dirty="0" smtClean="0"/>
              <a:t>rag the endpoint approximately 5” beyond the left edge of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starting point (green arrow) of the selected motion path until the cursor becomes a two-headed arrow. P</a:t>
            </a:r>
            <a:r>
              <a:rPr lang="en-US" sz="1200" dirty="0" smtClean="0"/>
              <a:t>ress and hold SHIFT,</a:t>
            </a:r>
            <a:r>
              <a:rPr lang="en-US" sz="1200" baseline="0" dirty="0" smtClean="0"/>
              <a:t> and then d</a:t>
            </a:r>
            <a:r>
              <a:rPr lang="en-US" sz="1200" dirty="0" smtClean="0"/>
              <a:t>rag the starting point approximately 5” beyond the right edge of the slide.</a:t>
            </a:r>
          </a:p>
          <a:p>
            <a:pPr marL="228600" indent="-228600">
              <a:buFont typeface="+mj-lt"/>
              <a:buAutoNum type="arabicPeriod" startAt="4"/>
            </a:pPr>
            <a:r>
              <a:rPr lang="en-US" sz="1200" dirty="0" smtClean="0"/>
              <a:t>In the </a:t>
            </a:r>
            <a:r>
              <a:rPr lang="en-US" sz="1200" b="1" dirty="0" smtClean="0"/>
              <a:t>Selection and Visibility </a:t>
            </a:r>
            <a:r>
              <a:rPr lang="en-US" sz="1200" dirty="0" smtClean="0"/>
              <a:t>pane, select</a:t>
            </a:r>
            <a:r>
              <a:rPr lang="en-US" sz="1200" baseline="0" dirty="0" smtClean="0"/>
              <a:t> the first text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endParaRPr lang="en-US" sz="1200" baseline="0" dirty="0" smtClean="0"/>
          </a:p>
          <a:p>
            <a:pPr marL="685800" lvl="1" indent="-228600">
              <a:buFont typeface="+mj-lt"/>
              <a:buAutoNum type="arabicPeriod"/>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Entrance</a:t>
            </a:r>
            <a:r>
              <a:rPr lang="en-US" sz="1200" b="0" baseline="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a:t>
            </a:r>
            <a:r>
              <a:rPr lang="en-US" sz="1200" baseline="0" dirty="0" smtClean="0"/>
              <a:t> click </a:t>
            </a:r>
            <a:r>
              <a:rPr lang="en-US" sz="1200" b="1" baseline="0" dirty="0" smtClean="0"/>
              <a:t>Fade</a:t>
            </a:r>
            <a:r>
              <a:rPr lang="en-US" sz="1200" baseline="0" dirty="0" smtClean="0"/>
              <a:t>. </a:t>
            </a:r>
          </a:p>
          <a:p>
            <a:pPr marL="685800" lvl="1" indent="-228600">
              <a:buFont typeface="+mj-lt"/>
              <a:buAutoNum type="arabicPeriod"/>
            </a:pPr>
            <a:r>
              <a:rPr lang="en-US" sz="1200" dirty="0" smtClean="0"/>
              <a:t>Select the fifth animation effect (fade effect for the first text box). Click the arrow to the right of the </a:t>
            </a:r>
            <a:r>
              <a:rPr lang="en-US" sz="1200" baseline="0" dirty="0" smtClean="0"/>
              <a:t>selected effect, and then click </a:t>
            </a:r>
            <a:r>
              <a:rPr lang="en-US" sz="1200" b="1" baseline="0" dirty="0" smtClean="0"/>
              <a:t>Timing</a:t>
            </a:r>
            <a:r>
              <a:rPr lang="en-US" sz="1200" baseline="0" dirty="0" smtClean="0"/>
              <a:t>. In the </a:t>
            </a:r>
            <a:r>
              <a:rPr lang="en-US" sz="1200" b="1" baseline="0" dirty="0" smtClean="0"/>
              <a:t>Fade</a:t>
            </a:r>
            <a:r>
              <a:rPr lang="en-US" sz="1200" baseline="0" dirty="0" smtClean="0"/>
              <a:t> dialog box, on the </a:t>
            </a:r>
            <a:r>
              <a:rPr lang="en-US" sz="1200" b="1" baseline="0" dirty="0" smtClean="0"/>
              <a:t>Timing</a:t>
            </a:r>
            <a:r>
              <a:rPr lang="en-US" sz="1200" baseline="0" dirty="0" smtClean="0"/>
              <a:t> tab, do the following:</a:t>
            </a:r>
          </a:p>
          <a:p>
            <a:pPr marL="1143000" lvl="2" indent="-228600">
              <a:buFont typeface="Arial" pitchFamily="34" charset="0"/>
              <a:buChar char="•"/>
            </a:pPr>
            <a:r>
              <a:rPr lang="en-US" sz="1200" b="0" dirty="0" smtClean="0"/>
              <a:t>I</a:t>
            </a:r>
            <a:r>
              <a:rPr lang="en-US" sz="1200" baseline="0" dirty="0" smtClean="0"/>
              <a:t>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lvl="2" indent="-228600">
              <a:buFont typeface="Arial" pitchFamily="34" charset="0"/>
              <a:buChar char="•"/>
            </a:pPr>
            <a:r>
              <a:rPr lang="en-US" sz="1200" dirty="0" smtClean="0"/>
              <a:t>In </a:t>
            </a:r>
            <a:r>
              <a:rPr lang="en-US" sz="1200" baseline="0" dirty="0" smtClean="0"/>
              <a:t>the </a:t>
            </a:r>
            <a:r>
              <a:rPr lang="en-US" sz="1200" b="1" baseline="0" dirty="0" smtClean="0"/>
              <a:t>Delay</a:t>
            </a:r>
            <a:r>
              <a:rPr lang="en-US" sz="1200" baseline="0" dirty="0" smtClean="0"/>
              <a:t> box, enter </a:t>
            </a:r>
            <a:r>
              <a:rPr lang="en-US" sz="1200" b="1" baseline="0" dirty="0" smtClean="0"/>
              <a:t>3.5.</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a:t>
            </a:r>
            <a:r>
              <a:rPr lang="en-US" sz="1200" baseline="0" dirty="0" smtClean="0"/>
              <a:t>the </a:t>
            </a:r>
            <a:r>
              <a:rPr lang="en-US" sz="1200" b="1" baseline="0" dirty="0" smtClean="0"/>
              <a:t>Speed</a:t>
            </a:r>
            <a:r>
              <a:rPr lang="en-US" sz="1200" baseline="0" dirty="0" smtClean="0"/>
              <a:t> list, select </a:t>
            </a:r>
            <a:r>
              <a:rPr lang="en-US" sz="1200" b="1" baseline="0" dirty="0" smtClean="0"/>
              <a:t>0.5 seconds (Very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 </a:t>
            </a:r>
            <a:r>
              <a:rPr lang="en-US" sz="1200" dirty="0" smtClean="0"/>
              <a:t>pane, select</a:t>
            </a:r>
            <a:r>
              <a:rPr lang="en-US" sz="1200" baseline="0" dirty="0" smtClean="0"/>
              <a:t> the first text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endParaRPr lang="en-US" sz="1200" baseline="0" dirty="0" smtClean="0"/>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a:t>
            </a:r>
            <a:r>
              <a:rPr lang="en-US" sz="1200" b="1" baseline="0" dirty="0" smtClean="0"/>
              <a:t>s</a:t>
            </a:r>
            <a:r>
              <a:rPr lang="en-US" sz="1200" b="0" baseline="0" dirty="0" smtClean="0"/>
              <a:t>,</a:t>
            </a:r>
            <a:r>
              <a:rPr lang="en-US" sz="1200" baseline="0" dirty="0" smtClean="0"/>
              <a:t> and then click </a:t>
            </a:r>
            <a:r>
              <a:rPr lang="en-US" sz="1200" b="1" baseline="0" dirty="0" smtClean="0"/>
              <a:t>Right. </a:t>
            </a:r>
          </a:p>
          <a:p>
            <a:pPr marL="685800" lvl="1" indent="-228600">
              <a:buFont typeface="+mj-lt"/>
              <a:buAutoNum type="arabicPeriod"/>
            </a:pPr>
            <a:r>
              <a:rPr lang="en-US" sz="1200" dirty="0" smtClean="0"/>
              <a:t>Select the sixth</a:t>
            </a:r>
            <a:r>
              <a:rPr lang="en-US" sz="1200" baseline="0" dirty="0" smtClean="0"/>
              <a:t> animation effect (motion path for the first text box). </a:t>
            </a:r>
            <a:r>
              <a:rPr lang="en-US" sz="1200" dirty="0" smtClean="0"/>
              <a:t>Click the arrow</a:t>
            </a:r>
            <a:r>
              <a:rPr lang="en-US" sz="1200" baseline="0" dirty="0" smtClean="0"/>
              <a:t> to the right of the </a:t>
            </a:r>
            <a:r>
              <a:rPr lang="en-US" sz="1200" b="0" dirty="0" smtClean="0"/>
              <a:t>selected effect, </a:t>
            </a:r>
            <a:r>
              <a:rPr lang="en-US" sz="1200" baseline="0" dirty="0" smtClean="0"/>
              <a:t>and then click </a:t>
            </a:r>
            <a:r>
              <a:rPr lang="en-US" sz="1200" b="1" baseline="0" dirty="0" smtClean="0"/>
              <a:t>Effect</a:t>
            </a:r>
            <a:r>
              <a:rPr lang="en-US" sz="1200" baseline="0" dirty="0" smtClean="0"/>
              <a:t> </a:t>
            </a:r>
            <a:r>
              <a:rPr lang="en-US" sz="1200" b="1" baseline="0" dirty="0" smtClean="0"/>
              <a:t>Options</a:t>
            </a:r>
            <a:r>
              <a:rPr lang="en-US" sz="1200" b="0" baseline="0" dirty="0" smtClean="0"/>
              <a:t>. I</a:t>
            </a:r>
            <a:r>
              <a:rPr lang="en-US" sz="1200" baseline="0" dirty="0" smtClean="0"/>
              <a:t>n the </a:t>
            </a:r>
            <a:r>
              <a:rPr lang="en-US" sz="1200" b="1" baseline="0" dirty="0" smtClean="0"/>
              <a:t>Motion Path </a:t>
            </a:r>
            <a:r>
              <a:rPr lang="en-US" sz="1200" baseline="0" dirty="0" smtClean="0"/>
              <a:t>dialog box,</a:t>
            </a:r>
            <a:r>
              <a:rPr lang="en-US" sz="1200" b="0" baseline="0" dirty="0" smtClean="0"/>
              <a:t> on the </a:t>
            </a:r>
            <a:r>
              <a:rPr lang="en-US" sz="1200" b="1" baseline="0" dirty="0" smtClean="0"/>
              <a:t>Timing</a:t>
            </a:r>
            <a:r>
              <a:rPr lang="en-US" sz="1200" b="0" baseline="0" dirty="0" smtClean="0"/>
              <a:t> tab, </a:t>
            </a:r>
            <a:r>
              <a:rPr lang="en-US" sz="1200" b="0" dirty="0" smtClean="0"/>
              <a:t>do the following:</a:t>
            </a:r>
            <a:endParaRPr lang="en-US" sz="1200" b="1" baseline="0" dirty="0" smtClean="0"/>
          </a:p>
          <a:p>
            <a:pPr marL="1143000" lvl="2" indent="-228600">
              <a:buFont typeface="Arial" pitchFamily="34" charset="0"/>
              <a:buChar char="•"/>
            </a:pPr>
            <a:r>
              <a:rPr lang="en-US" sz="1200" b="0" dirty="0" smtClean="0"/>
              <a:t>In the </a:t>
            </a:r>
            <a:r>
              <a:rPr lang="en-US" sz="1200" b="1" dirty="0" smtClean="0"/>
              <a:t>Start</a:t>
            </a:r>
            <a:r>
              <a:rPr lang="en-US" sz="1200" b="0" dirty="0" smtClean="0"/>
              <a:t> list,</a:t>
            </a:r>
            <a:r>
              <a:rPr lang="en-US" sz="1200" b="0" baseline="0" dirty="0" smtClean="0"/>
              <a:t> select </a:t>
            </a:r>
            <a:r>
              <a:rPr lang="en-US" sz="1200" b="1" baseline="0" dirty="0" smtClean="0"/>
              <a:t>With</a:t>
            </a:r>
            <a:r>
              <a:rPr lang="en-US" sz="1200" b="0" baseline="0" dirty="0" smtClean="0"/>
              <a:t> </a:t>
            </a:r>
            <a:r>
              <a:rPr lang="en-US" sz="1200" b="1" baseline="0" dirty="0" smtClean="0"/>
              <a:t>Previous</a:t>
            </a:r>
            <a:r>
              <a:rPr lang="en-US" sz="1200" b="0" baseline="0" dirty="0" smtClean="0"/>
              <a:t>. </a:t>
            </a:r>
            <a:endParaRPr lang="en-US" sz="1200" dirty="0" smtClean="0"/>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a:t>
            </a:r>
            <a:r>
              <a:rPr lang="en-US" sz="1200" baseline="0" dirty="0" smtClean="0"/>
              <a:t> the </a:t>
            </a:r>
            <a:r>
              <a:rPr lang="en-US" sz="1200" b="1" baseline="0" dirty="0" smtClean="0"/>
              <a:t>Delay</a:t>
            </a:r>
            <a:r>
              <a:rPr lang="en-US" sz="1200" baseline="0" dirty="0" smtClean="0"/>
              <a:t> box, enter </a:t>
            </a:r>
            <a:r>
              <a:rPr lang="en-US" sz="1200" b="1" baseline="0" dirty="0" smtClean="0"/>
              <a:t>3.5</a:t>
            </a:r>
            <a:r>
              <a:rPr lang="en-US" sz="1200" baseline="0" dirty="0" smtClean="0"/>
              <a:t>.</a:t>
            </a:r>
            <a:endParaRPr lang="en-US" sz="1200" dirty="0" smtClean="0"/>
          </a:p>
          <a:p>
            <a:pPr marL="1143000" lvl="2" indent="-228600">
              <a:buFont typeface="Arial" pitchFamily="34" charset="0"/>
              <a:buChar char="•"/>
            </a:pPr>
            <a:r>
              <a:rPr lang="en-US" sz="120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With the sixth animation effect still selected in the </a:t>
            </a:r>
            <a:r>
              <a:rPr lang="en-US" sz="1200" b="1" dirty="0" smtClean="0"/>
              <a:t>Custom Animation </a:t>
            </a:r>
            <a:r>
              <a:rPr lang="en-US" sz="1200" dirty="0" smtClean="0"/>
              <a:t>task pane, do the following on</a:t>
            </a:r>
            <a:r>
              <a:rPr lang="en-US" sz="1200" baseline="0" dirty="0" smtClean="0"/>
              <a:t>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endpoint (red arrow) of the selected motion path until the cursor becomes a two-headed arrow. Press and hold SHIFT, and then d</a:t>
            </a:r>
            <a:r>
              <a:rPr lang="en-US" sz="1200" dirty="0" smtClean="0"/>
              <a:t>rag the endpoint approximately 5” beyond the left edge of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starting point (green arrow) of the selected motion path until the cursor becomes a two-headed arrow. Press and hold SHIFT, and then d</a:t>
            </a:r>
            <a:r>
              <a:rPr lang="en-US" sz="1200" dirty="0" smtClean="0"/>
              <a:t>rag the starting point approximately 5” beyond the right edge of the slide.</a:t>
            </a:r>
          </a:p>
          <a:p>
            <a:pPr marL="228600" indent="-228600">
              <a:buFont typeface="+mj-lt"/>
              <a:buNone/>
            </a:pPr>
            <a:endParaRPr lang="en-US" sz="1200" dirty="0" smtClean="0"/>
          </a:p>
          <a:p>
            <a:endParaRPr lang="en-US" sz="1200" baseline="0" dirty="0" smtClean="0">
              <a:latin typeface="+mn-lt"/>
            </a:endParaRPr>
          </a:p>
          <a:p>
            <a:r>
              <a:rPr lang="en-US" sz="120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click </a:t>
            </a:r>
            <a:r>
              <a:rPr lang="en-US" sz="1200" b="1" dirty="0" smtClean="0">
                <a:solidFill>
                  <a:schemeClr val="accent6"/>
                </a:solidFill>
                <a:latin typeface="+mn-lt"/>
              </a:rPr>
              <a:t>White, Background 1, Darker 35</a:t>
            </a:r>
            <a:r>
              <a:rPr lang="en-US" sz="1200" b="1" baseline="0" dirty="0" smtClean="0">
                <a:solidFill>
                  <a:schemeClr val="accent6"/>
                </a:solidFill>
                <a:latin typeface="+mn-lt"/>
              </a:rPr>
              <a:t>% </a:t>
            </a:r>
            <a:r>
              <a:rPr lang="en-US" sz="1200" b="0" baseline="0" dirty="0" smtClean="0">
                <a:solidFill>
                  <a:schemeClr val="accent6"/>
                </a:solidFill>
                <a:latin typeface="+mn-lt"/>
              </a:rPr>
              <a:t>(fifth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click </a:t>
            </a:r>
            <a:r>
              <a:rPr lang="en-US" sz="1200" b="1" dirty="0" smtClean="0">
                <a:solidFill>
                  <a:schemeClr val="accent6"/>
                </a:solidFill>
                <a:latin typeface="+mn-lt"/>
              </a:rPr>
              <a:t>Black, Text 1, Lighter 15</a:t>
            </a:r>
            <a:r>
              <a:rPr lang="en-US" sz="1200" b="1" baseline="0" dirty="0" smtClean="0">
                <a:solidFill>
                  <a:schemeClr val="accent6"/>
                </a:solidFill>
                <a:latin typeface="+mn-lt"/>
              </a:rPr>
              <a:t>% </a:t>
            </a:r>
            <a:r>
              <a:rPr lang="en-US" sz="1200" b="0" baseline="0" dirty="0" smtClean="0">
                <a:solidFill>
                  <a:schemeClr val="accent6"/>
                </a:solidFill>
                <a:latin typeface="+mn-lt"/>
              </a:rPr>
              <a:t>(fifth row, second option from the left). </a:t>
            </a:r>
            <a:endParaRPr lang="en-US" sz="1200"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46827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r>
              <a:rPr lang="en-US" sz="1400" b="1" dirty="0" smtClean="0"/>
              <a:t>Custom</a:t>
            </a:r>
            <a:r>
              <a:rPr lang="en-US" sz="1400" b="1" baseline="0" dirty="0" smtClean="0"/>
              <a:t> a</a:t>
            </a:r>
            <a:r>
              <a:rPr lang="en-US" sz="1400" b="1" dirty="0" smtClean="0"/>
              <a:t>nimation effects: overlapping, transparent text</a:t>
            </a:r>
          </a:p>
          <a:p>
            <a:r>
              <a:rPr lang="en-US" sz="1400" b="0" dirty="0" smtClean="0"/>
              <a:t>(Intermediate)</a:t>
            </a:r>
          </a:p>
          <a:p>
            <a:pPr marL="228600" indent="-228600">
              <a:buFont typeface="+mj-lt"/>
              <a:buNone/>
            </a:pPr>
            <a:endParaRPr lang="en-US" sz="1200" dirty="0" smtClean="0"/>
          </a:p>
          <a:p>
            <a:pPr marL="228600" indent="-228600">
              <a:buFont typeface="+mj-lt"/>
              <a:buNone/>
            </a:pPr>
            <a:endParaRPr lang="en-US" sz="1200" dirty="0" smtClean="0"/>
          </a:p>
          <a:p>
            <a:pPr marL="0" indent="0">
              <a:buFont typeface="+mj-lt"/>
              <a:buNone/>
            </a:pPr>
            <a:r>
              <a:rPr lang="en-US" sz="1200" b="1" dirty="0" smtClean="0"/>
              <a:t>Tip: </a:t>
            </a:r>
            <a:r>
              <a:rPr lang="en-US" sz="1200" dirty="0" smtClean="0"/>
              <a:t>In the beginning of the instructions,</a:t>
            </a:r>
            <a:r>
              <a:rPr lang="en-US" sz="1200" baseline="0" dirty="0" smtClean="0"/>
              <a:t> the text boxes are referred to as “first,” “second,” and “third” based on the order in which they are created. Later on, in the animation reproduction instructions, they are referred to as “first,” “second,” and “third” based on the order in which they appear in the </a:t>
            </a:r>
            <a:r>
              <a:rPr lang="en-US" sz="1200" b="1" baseline="0" dirty="0" smtClean="0"/>
              <a:t>Selection and Visibility </a:t>
            </a:r>
            <a:r>
              <a:rPr lang="en-US" sz="1200" baseline="0" dirty="0" smtClean="0"/>
              <a:t>pane. </a:t>
            </a:r>
            <a:endParaRPr lang="en-US" sz="1200" dirty="0" smtClean="0"/>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tex</a:t>
            </a:r>
            <a:r>
              <a:rPr lang="en-US" sz="1200" baseline="0" dirty="0" smtClean="0"/>
              <a:t>t effects on this slide, do the following:</a:t>
            </a:r>
            <a:endParaRPr lang="en-US" sz="1200" dirty="0" smtClean="0"/>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indent="-228600">
              <a:buFont typeface="+mj-lt"/>
              <a:buAutoNum type="arabicPeriod"/>
            </a:pPr>
            <a:r>
              <a:rPr lang="en-US" sz="1200" dirty="0" smtClean="0"/>
              <a:t>On the </a:t>
            </a:r>
            <a:r>
              <a:rPr lang="en-US" sz="1200" b="1" dirty="0" smtClean="0"/>
              <a:t>Insert</a:t>
            </a:r>
            <a:r>
              <a:rPr lang="en-US" sz="1200" dirty="0" smtClean="0"/>
              <a:t> tab, in the </a:t>
            </a:r>
            <a:r>
              <a:rPr lang="en-US" sz="1200" b="1"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a:t>
            </a:r>
            <a:endParaRPr lang="en-US" sz="1200" dirty="0" smtClean="0"/>
          </a:p>
          <a:p>
            <a:pPr marL="228600" indent="-228600">
              <a:buFont typeface="+mj-lt"/>
              <a:buAutoNum type="arabicPeriod"/>
            </a:pPr>
            <a:r>
              <a:rPr lang="en-US" sz="1200" dirty="0" smtClean="0"/>
              <a:t>Enter the text. (</a:t>
            </a:r>
            <a:r>
              <a:rPr lang="en-US" sz="1200" b="1" dirty="0" smtClean="0"/>
              <a:t>Note:</a:t>
            </a:r>
            <a:r>
              <a:rPr lang="en-US" sz="1200" dirty="0" smtClean="0"/>
              <a:t> To match the example above,</a:t>
            </a:r>
            <a:r>
              <a:rPr lang="en-US" sz="1200" baseline="0" dirty="0" smtClean="0"/>
              <a:t> enter </a:t>
            </a:r>
            <a:r>
              <a:rPr lang="en-US" sz="1200" b="1" baseline="0" dirty="0" smtClean="0"/>
              <a:t>transparent</a:t>
            </a:r>
            <a:r>
              <a:rPr lang="en-US" sz="1200" b="0" baseline="0" dirty="0" smtClean="0"/>
              <a:t>.</a:t>
            </a:r>
            <a:r>
              <a:rPr lang="en-US" sz="1200" baseline="0" dirty="0" smtClean="0"/>
              <a:t>)</a:t>
            </a:r>
            <a:endParaRPr lang="en-US" sz="1200" dirty="0" smtClean="0"/>
          </a:p>
          <a:p>
            <a:pPr marL="228600" indent="-228600">
              <a:buFont typeface="+mj-lt"/>
              <a:buAutoNum type="arabicPeriod"/>
            </a:pPr>
            <a:r>
              <a:rPr lang="en-US" sz="1200" dirty="0" smtClean="0"/>
              <a:t>Select the text,</a:t>
            </a:r>
            <a:r>
              <a:rPr lang="en-US" sz="1200" baseline="0" dirty="0" smtClean="0"/>
              <a:t> and then on</a:t>
            </a:r>
            <a:r>
              <a:rPr lang="en-US" sz="1200" dirty="0" smtClean="0"/>
              <a:t> the </a:t>
            </a:r>
            <a:r>
              <a:rPr lang="en-US" sz="1200" b="1" dirty="0" smtClean="0"/>
              <a:t>Home</a:t>
            </a:r>
            <a:r>
              <a:rPr lang="en-US" sz="1200" dirty="0" smtClean="0"/>
              <a:t> tab, in the </a:t>
            </a:r>
            <a:r>
              <a:rPr lang="en-US" sz="1200" b="1" dirty="0" smtClean="0"/>
              <a:t>Font</a:t>
            </a:r>
            <a:r>
              <a:rPr lang="en-US" sz="1200" dirty="0" smtClean="0"/>
              <a:t> group,</a:t>
            </a:r>
            <a:r>
              <a:rPr lang="en-US" sz="1200" baseline="0" dirty="0" smtClean="0"/>
              <a:t>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Century</a:t>
            </a:r>
            <a:r>
              <a:rPr lang="en-US" sz="1200" baseline="0" dirty="0" smtClean="0"/>
              <a:t> </a:t>
            </a:r>
            <a:r>
              <a:rPr lang="en-US" sz="1200" b="1" baseline="0" dirty="0" smtClean="0"/>
              <a:t>Gothic</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90</a:t>
            </a:r>
            <a:r>
              <a:rPr lang="en-US" sz="1200" baseline="0" dirty="0" smtClean="0"/>
              <a:t>.</a:t>
            </a:r>
          </a:p>
          <a:p>
            <a:pPr marL="685800" lvl="1" indent="-228600">
              <a:buFont typeface="Arial" pitchFamily="34" charset="0"/>
              <a:buChar char="•"/>
            </a:pPr>
            <a:r>
              <a:rPr lang="en-US" sz="1200" baseline="0" dirty="0" smtClean="0"/>
              <a:t>Click </a:t>
            </a:r>
            <a:r>
              <a:rPr lang="en-US" sz="1200" b="1" baseline="0" dirty="0" smtClean="0"/>
              <a:t>Bold</a:t>
            </a:r>
            <a:r>
              <a:rPr lang="en-US" sz="1200" baseline="0" dirty="0" smtClean="0"/>
              <a:t>.</a:t>
            </a:r>
            <a:r>
              <a:rPr lang="en-US" sz="1200" dirty="0" smtClean="0"/>
              <a:t> </a:t>
            </a:r>
          </a:p>
          <a:p>
            <a:pPr marL="228600" indent="-228600">
              <a:buFont typeface="+mj-lt"/>
              <a:buAutoNum type="arabicPeriod"/>
            </a:pPr>
            <a:r>
              <a:rPr lang="en-US" sz="1200" dirty="0" smtClean="0"/>
              <a:t>Select</a:t>
            </a:r>
            <a:r>
              <a:rPr lang="en-US" sz="1200" baseline="0" dirty="0" smtClean="0"/>
              <a:t> the text box.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WordArt</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launcher. In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click </a:t>
            </a:r>
            <a:r>
              <a:rPr lang="en-US" sz="1200" b="1" baseline="0" dirty="0" smtClean="0"/>
              <a:t>Text</a:t>
            </a:r>
            <a:r>
              <a:rPr lang="en-US" sz="1200" baseline="0" dirty="0" smtClean="0"/>
              <a:t> </a:t>
            </a:r>
            <a:r>
              <a:rPr lang="en-US" sz="1200" b="1" baseline="0" dirty="0" smtClean="0"/>
              <a:t>Fill</a:t>
            </a:r>
            <a:r>
              <a:rPr lang="en-US" sz="1200" baseline="0" dirty="0" smtClean="0"/>
              <a:t> in the left pane, click </a:t>
            </a:r>
            <a:r>
              <a:rPr lang="en-US" sz="1200" b="1" baseline="0" dirty="0" smtClean="0"/>
              <a:t>Solid</a:t>
            </a:r>
            <a:r>
              <a:rPr lang="en-US" sz="1200" baseline="0" dirty="0" smtClean="0"/>
              <a:t> </a:t>
            </a:r>
            <a:r>
              <a:rPr lang="en-US" sz="1200" b="1" baseline="0" dirty="0" smtClean="0"/>
              <a:t>fill </a:t>
            </a:r>
            <a:r>
              <a:rPr lang="en-US" sz="1200" baseline="0" dirty="0" smtClean="0"/>
              <a:t>in the </a:t>
            </a:r>
            <a:r>
              <a:rPr lang="en-US" sz="1200" b="1" baseline="0" dirty="0" smtClean="0"/>
              <a:t>Text</a:t>
            </a:r>
            <a:r>
              <a:rPr lang="en-US" sz="1200" baseline="0" dirty="0" smtClean="0"/>
              <a:t> </a:t>
            </a:r>
            <a:r>
              <a:rPr lang="en-US" sz="1200" b="1" baseline="0" dirty="0" smtClean="0"/>
              <a:t>Fill</a:t>
            </a:r>
            <a:r>
              <a:rPr lang="en-US" sz="1200" baseline="0" dirty="0" smtClean="0"/>
              <a:t> pane, and then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40%</a:t>
            </a:r>
            <a:r>
              <a:rPr lang="en-US" sz="1200" baseline="0" dirty="0" smtClean="0"/>
              <a:t>.</a:t>
            </a:r>
            <a:endParaRPr lang="en-US" sz="1200" dirty="0" smtClean="0"/>
          </a:p>
          <a:p>
            <a:pPr marL="228600" indent="-228600">
              <a:buFont typeface="+mj-lt"/>
              <a:buAutoNum type="arabicPeriod"/>
            </a:pPr>
            <a:r>
              <a:rPr lang="en-US" sz="1200" baseline="0" dirty="0" smtClean="0"/>
              <a:t>Drag</a:t>
            </a:r>
            <a:r>
              <a:rPr lang="en-US" sz="1200" dirty="0" smtClean="0"/>
              <a:t> the text box to the left</a:t>
            </a:r>
            <a:r>
              <a:rPr lang="en-US" sz="1200" baseline="0" dirty="0" smtClean="0"/>
              <a:t> side of the slide. </a:t>
            </a:r>
          </a:p>
          <a:p>
            <a:pPr marL="228600" indent="-228600">
              <a:buFont typeface="+mj-lt"/>
              <a:buAutoNum type="arabicPeriod"/>
            </a:pPr>
            <a:r>
              <a:rPr lang="en-US" sz="1200" baseline="0" dirty="0" smtClean="0"/>
              <a:t>Select the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0" baseline="0" dirty="0" smtClean="0"/>
              <a:t>, </a:t>
            </a:r>
            <a:r>
              <a:rPr lang="en-US" sz="1200" baseline="0" dirty="0" smtClean="0"/>
              <a:t>and then click </a:t>
            </a:r>
            <a:r>
              <a:rPr lang="en-US" sz="1200" b="1" baseline="0" dirty="0" smtClean="0"/>
              <a:t>Duplicate</a:t>
            </a:r>
            <a:r>
              <a:rPr lang="en-US" sz="1200" baseline="0" dirty="0" smtClean="0"/>
              <a:t>.</a:t>
            </a:r>
            <a:r>
              <a:rPr lang="en-US" sz="1200" dirty="0" smtClean="0"/>
              <a:t> </a:t>
            </a:r>
          </a:p>
          <a:p>
            <a:pPr marL="228600" indent="-228600">
              <a:buFont typeface="+mj-lt"/>
              <a:buAutoNum type="arabicPeriod"/>
            </a:pPr>
            <a:r>
              <a:rPr lang="en-US" sz="1200" dirty="0" smtClean="0"/>
              <a:t>Drag the second, duplicate text box to the right side of the slide.</a:t>
            </a:r>
          </a:p>
          <a:p>
            <a:pPr marL="228600" indent="-228600">
              <a:buFont typeface="+mj-lt"/>
              <a:buAutoNum type="arabicPeriod"/>
            </a:pPr>
            <a:r>
              <a:rPr lang="en-US" sz="1200" dirty="0" smtClean="0"/>
              <a:t>Right-click</a:t>
            </a:r>
            <a:r>
              <a:rPr lang="en-US" sz="1200" baseline="0" dirty="0" smtClean="0"/>
              <a:t> the second text box, click </a:t>
            </a:r>
            <a:r>
              <a:rPr lang="en-US" sz="1200" b="1" baseline="0" dirty="0" smtClean="0"/>
              <a:t>Edit Text</a:t>
            </a:r>
            <a:r>
              <a:rPr lang="en-US" sz="1200" b="0" baseline="0" dirty="0" smtClean="0"/>
              <a:t>,</a:t>
            </a:r>
            <a:r>
              <a:rPr lang="en-US" sz="1200" b="1" baseline="0" dirty="0" smtClean="0"/>
              <a:t> </a:t>
            </a:r>
            <a:r>
              <a:rPr lang="en-US" sz="1200" baseline="0" dirty="0" smtClean="0"/>
              <a:t>and edit the text. (</a:t>
            </a:r>
            <a:r>
              <a:rPr lang="en-US" sz="1200" b="1" baseline="0" dirty="0" smtClean="0"/>
              <a:t>Note: </a:t>
            </a:r>
            <a:r>
              <a:rPr lang="en-US" sz="1200" baseline="0" dirty="0" smtClean="0"/>
              <a:t>To match the example above, enter </a:t>
            </a:r>
            <a:r>
              <a:rPr lang="en-US" sz="1200" b="1" baseline="0" dirty="0" smtClean="0"/>
              <a:t>overlapping</a:t>
            </a:r>
            <a:r>
              <a:rPr lang="en-US" sz="1200" b="0" baseline="0" dirty="0" smtClean="0"/>
              <a:t>.</a:t>
            </a:r>
            <a:r>
              <a:rPr lang="en-US" sz="120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Editing</a:t>
            </a:r>
            <a:r>
              <a:rPr lang="en-US" sz="1200" b="0" baseline="0" dirty="0" smtClean="0"/>
              <a:t> group, click </a:t>
            </a:r>
            <a:r>
              <a:rPr lang="en-US" sz="1200" b="1" baseline="0" dirty="0" smtClean="0"/>
              <a:t>Select</a:t>
            </a:r>
            <a:r>
              <a:rPr lang="en-US" sz="1200" b="0" baseline="0" dirty="0" smtClean="0"/>
              <a:t>, and then click </a:t>
            </a:r>
            <a:r>
              <a:rPr lang="en-US" sz="1200" b="1" baseline="0" dirty="0" smtClean="0"/>
              <a:t>Selection</a:t>
            </a:r>
            <a:r>
              <a:rPr lang="en-US" sz="1200" b="0" baseline="0" dirty="0" smtClean="0"/>
              <a:t> </a:t>
            </a:r>
            <a:r>
              <a:rPr lang="en-US" sz="1200" b="1" baseline="0" dirty="0" smtClean="0"/>
              <a:t>Pane</a:t>
            </a:r>
            <a:r>
              <a:rPr lang="en-US" sz="1200" b="0" baseline="0" dirty="0" smtClean="0"/>
              <a:t>.</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select the second text box you created. (</a:t>
            </a:r>
            <a:r>
              <a:rPr lang="en-US" sz="1200" b="1" baseline="0" dirty="0" smtClean="0"/>
              <a:t>Note: </a:t>
            </a:r>
            <a:r>
              <a:rPr lang="en-US" sz="1200" baseline="0" dirty="0" smtClean="0"/>
              <a:t>Objects you created earlier will show up at the bottom of the list in the pane, and objects you created later will show up at the top.)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left corner of the </a:t>
            </a:r>
            <a:r>
              <a:rPr lang="en-US" sz="1200" b="1" baseline="0" dirty="0" smtClean="0"/>
              <a:t>WordArt</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 </a:t>
            </a:r>
            <a:r>
              <a:rPr lang="en-US" sz="1200" baseline="0" dirty="0" smtClean="0"/>
              <a:t>dialog box launcher. In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click </a:t>
            </a:r>
            <a:r>
              <a:rPr lang="en-US" sz="1200" b="1" baseline="0" dirty="0" smtClean="0"/>
              <a:t>Text</a:t>
            </a:r>
            <a:r>
              <a:rPr lang="en-US" sz="1200" baseline="0" dirty="0" smtClean="0"/>
              <a:t> </a:t>
            </a:r>
            <a:r>
              <a:rPr lang="en-US" sz="1200" b="1" baseline="0" dirty="0" smtClean="0"/>
              <a:t>Fill</a:t>
            </a:r>
            <a:r>
              <a:rPr lang="en-US" sz="1200" baseline="0" dirty="0" smtClean="0"/>
              <a:t> in the left pane, and in the </a:t>
            </a:r>
            <a:r>
              <a:rPr lang="en-US" sz="1200" b="1" baseline="0" dirty="0" smtClean="0"/>
              <a:t>Text</a:t>
            </a:r>
            <a:r>
              <a:rPr lang="en-US" sz="1200" baseline="0" dirty="0" smtClean="0"/>
              <a:t> </a:t>
            </a:r>
            <a:r>
              <a:rPr lang="en-US" sz="1200" b="1" baseline="0" dirty="0" smtClean="0"/>
              <a:t>Fill</a:t>
            </a:r>
            <a:r>
              <a:rPr lang="en-US" sz="1200" baseline="0" dirty="0" smtClean="0"/>
              <a:t> pane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Black, Text 1 </a:t>
            </a:r>
            <a:r>
              <a:rPr lang="en-US" sz="1200" baseline="0" dirty="0" smtClean="0"/>
              <a:t>(first row, second option from the left).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40%</a:t>
            </a:r>
            <a:r>
              <a:rPr lang="en-US" sz="1200" baseline="0" dirty="0" smtClean="0"/>
              <a:t>.</a:t>
            </a:r>
            <a:endParaRPr lang="en-US" sz="1200" dirty="0" smtClean="0"/>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p</a:t>
            </a:r>
            <a:r>
              <a:rPr lang="en-US" sz="1200" dirty="0" smtClean="0"/>
              <a:t>ress</a:t>
            </a:r>
            <a:r>
              <a:rPr lang="en-US" sz="1200" baseline="0" dirty="0" smtClean="0"/>
              <a:t> and hold CTRL, and then s</a:t>
            </a:r>
            <a:r>
              <a:rPr lang="en-US" sz="1200" dirty="0" smtClean="0"/>
              <a:t>elect both text boxes.</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 </a:t>
            </a:r>
            <a:r>
              <a:rPr lang="en-US" sz="1200" baseline="0" dirty="0" smtClean="0"/>
              <a:t>point to </a:t>
            </a:r>
            <a:r>
              <a:rPr lang="en-US" sz="1200" b="1" baseline="0" dirty="0" smtClean="0"/>
              <a:t>Align</a:t>
            </a:r>
            <a:r>
              <a:rPr lang="en-US" sz="1200" b="0" baseline="0" dirty="0" smtClean="0"/>
              <a:t>,</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Selected Objects</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Top</a:t>
            </a:r>
            <a:r>
              <a:rPr lang="en-US" sz="1200" baseline="0" dirty="0" smtClean="0"/>
              <a:t>.</a:t>
            </a:r>
            <a:r>
              <a:rPr lang="en-US" sz="1200" dirty="0" smtClean="0"/>
              <a:t> </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select </a:t>
            </a:r>
            <a:r>
              <a:rPr lang="en-US" sz="1200" dirty="0" smtClean="0"/>
              <a:t> the second text box you created.</a:t>
            </a:r>
            <a:r>
              <a:rPr lang="en-US" sz="1200" baseline="0" dirty="0" smtClean="0"/>
              <a:t>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0" baseline="0" dirty="0" smtClean="0"/>
              <a:t>,</a:t>
            </a:r>
            <a:r>
              <a:rPr lang="en-US" sz="1200" baseline="0" dirty="0" smtClean="0"/>
              <a:t> and  then click </a:t>
            </a:r>
            <a:r>
              <a:rPr lang="en-US" sz="1200" b="1" baseline="0" dirty="0" smtClean="0"/>
              <a:t>Duplicate</a:t>
            </a:r>
            <a:r>
              <a:rPr lang="en-US" sz="1200" baseline="0" dirty="0" smtClean="0"/>
              <a:t>.</a:t>
            </a:r>
            <a:r>
              <a:rPr lang="en-US" sz="1200" dirty="0" smtClean="0"/>
              <a:t> </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p</a:t>
            </a:r>
            <a:r>
              <a:rPr lang="en-US" sz="1200" dirty="0" smtClean="0"/>
              <a:t>ress</a:t>
            </a:r>
            <a:r>
              <a:rPr lang="en-US" sz="1200" baseline="0" dirty="0" smtClean="0"/>
              <a:t> and hold CTRL, and then s</a:t>
            </a:r>
            <a:r>
              <a:rPr lang="en-US" sz="1200" dirty="0" smtClean="0"/>
              <a:t>elect the second</a:t>
            </a:r>
            <a:r>
              <a:rPr lang="en-US" sz="1200" baseline="0" dirty="0" smtClean="0"/>
              <a:t> and third (black) </a:t>
            </a:r>
            <a:r>
              <a:rPr lang="en-US" sz="1200" dirty="0" smtClean="0"/>
              <a:t>text boxes you created.</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0" baseline="0" dirty="0" smtClean="0"/>
              <a:t>,</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Selected Objects</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Top</a:t>
            </a:r>
            <a:r>
              <a:rPr lang="en-US" sz="1200" baseline="0" dirty="0" smtClean="0"/>
              <a:t>.</a:t>
            </a:r>
            <a:r>
              <a:rPr lang="en-US" sz="1200" dirty="0" smtClean="0"/>
              <a:t> </a:t>
            </a:r>
          </a:p>
          <a:p>
            <a:pPr marL="685800" lvl="1" indent="-228600">
              <a:buFont typeface="+mj-lt"/>
              <a:buAutoNum type="arabicPeriod"/>
            </a:pPr>
            <a:r>
              <a:rPr lang="en-US" sz="1200" baseline="0" dirty="0" smtClean="0"/>
              <a:t>Click</a:t>
            </a:r>
            <a:r>
              <a:rPr lang="en-US" sz="1200" dirty="0" smtClean="0"/>
              <a:t> </a:t>
            </a:r>
            <a:r>
              <a:rPr lang="en-US" sz="1200" b="1" dirty="0" smtClean="0"/>
              <a:t>Align</a:t>
            </a:r>
            <a:r>
              <a:rPr lang="en-US" sz="1200" dirty="0" smtClean="0"/>
              <a:t> </a:t>
            </a:r>
            <a:r>
              <a:rPr lang="en-US" sz="1200" b="1" dirty="0" smtClean="0"/>
              <a:t>Left</a:t>
            </a:r>
            <a:r>
              <a:rPr lang="en-US" sz="1200" dirty="0" smtClean="0"/>
              <a:t>.</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a:t>
            </a:r>
            <a:r>
              <a:rPr lang="en-US" sz="1200" dirty="0" smtClean="0"/>
              <a:t>elect the first (white) text box you created. On the </a:t>
            </a:r>
            <a:r>
              <a:rPr lang="en-US" sz="1200" b="1" dirty="0" smtClean="0"/>
              <a:t>Home</a:t>
            </a:r>
            <a:r>
              <a:rPr lang="en-US" sz="1200" dirty="0" smtClean="0"/>
              <a:t> tab, in the </a:t>
            </a:r>
            <a:r>
              <a:rPr lang="en-US" sz="1200" b="1" dirty="0" smtClean="0"/>
              <a:t>Drawing</a:t>
            </a:r>
            <a:r>
              <a:rPr lang="en-US" sz="1200" dirty="0" smtClean="0"/>
              <a:t> group, click </a:t>
            </a:r>
            <a:r>
              <a:rPr lang="en-US" sz="1200" b="1" dirty="0" smtClean="0"/>
              <a:t>Arrange</a:t>
            </a:r>
            <a:r>
              <a:rPr lang="en-US" sz="1200" dirty="0" smtClean="0"/>
              <a:t>, and</a:t>
            </a:r>
            <a:r>
              <a:rPr lang="en-US" sz="1200" baseline="0" dirty="0" smtClean="0"/>
              <a:t> then </a:t>
            </a:r>
            <a:r>
              <a:rPr lang="en-US" sz="1200" dirty="0" smtClean="0"/>
              <a:t>click </a:t>
            </a:r>
            <a:r>
              <a:rPr lang="en-US" sz="1200" b="1" dirty="0" smtClean="0"/>
              <a:t>Bring</a:t>
            </a:r>
            <a:r>
              <a:rPr lang="en-US" sz="1200" dirty="0" smtClean="0"/>
              <a:t> </a:t>
            </a:r>
            <a:r>
              <a:rPr lang="en-US" sz="1200" b="1" dirty="0" smtClean="0"/>
              <a:t>Forward</a:t>
            </a:r>
            <a:r>
              <a:rPr lang="en-US" sz="1200" dirty="0" smtClean="0"/>
              <a:t>.</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a:t>
            </a:r>
            <a:r>
              <a:rPr lang="en-US" sz="1200" baseline="0" dirty="0" smtClean="0"/>
              <a:t> on this slide, do the following:</a:t>
            </a:r>
            <a:endParaRPr lang="en-US" sz="1200" dirty="0" smtClean="0"/>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To view beyond the edges of the slide, on the </a:t>
            </a:r>
            <a:r>
              <a:rPr lang="en-US" sz="1200" b="1" baseline="0" dirty="0" smtClean="0"/>
              <a:t>View</a:t>
            </a:r>
            <a:r>
              <a:rPr lang="en-US" sz="1200" b="0" baseline="0" dirty="0" smtClean="0"/>
              <a:t> tab, in the </a:t>
            </a:r>
            <a:r>
              <a:rPr lang="en-US" sz="1200" b="1" baseline="0" dirty="0" smtClean="0"/>
              <a:t>Zoom</a:t>
            </a:r>
            <a:r>
              <a:rPr lang="en-US" sz="1200" b="0" baseline="0" dirty="0" smtClean="0"/>
              <a:t> group, select </a:t>
            </a:r>
            <a:r>
              <a:rPr lang="en-US" sz="1200" b="1" baseline="0" dirty="0" smtClean="0"/>
              <a:t>Zoom</a:t>
            </a:r>
            <a:r>
              <a:rPr lang="en-US" sz="1200" b="0" baseline="0" dirty="0" smtClean="0"/>
              <a:t>. In the </a:t>
            </a:r>
            <a:r>
              <a:rPr lang="en-US" sz="1200" b="1" baseline="0" dirty="0" smtClean="0"/>
              <a:t>Zoom</a:t>
            </a:r>
            <a:r>
              <a:rPr lang="en-US" sz="1200" b="0" baseline="0" dirty="0" smtClean="0"/>
              <a:t> dialog box, select </a:t>
            </a:r>
            <a:r>
              <a:rPr lang="en-US" sz="1200" b="1" baseline="0" dirty="0" smtClean="0"/>
              <a:t>50%</a:t>
            </a:r>
            <a:r>
              <a:rPr lang="en-US" sz="1200" b="0" baseline="0" dirty="0" smtClean="0"/>
              <a:t>.</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Animations</a:t>
            </a:r>
            <a:r>
              <a:rPr lang="en-US" sz="1200" dirty="0" smtClean="0"/>
              <a:t> tab, in the </a:t>
            </a:r>
            <a:r>
              <a:rPr lang="en-US" sz="1200" b="1" dirty="0" smtClean="0"/>
              <a:t>Animations</a:t>
            </a:r>
            <a:r>
              <a:rPr lang="en-US" sz="1200" dirty="0" smtClean="0"/>
              <a:t> group, click </a:t>
            </a:r>
            <a:r>
              <a:rPr lang="en-US" sz="1200" b="1" dirty="0" smtClean="0"/>
              <a:t>Custom</a:t>
            </a:r>
            <a:r>
              <a:rPr lang="en-US" sz="1200" dirty="0" smtClean="0"/>
              <a:t> </a:t>
            </a:r>
            <a:r>
              <a:rPr lang="en-US" sz="1200" b="1" dirty="0" smtClean="0"/>
              <a:t>Animation</a:t>
            </a:r>
            <a:r>
              <a:rPr lang="en-US" sz="1200" dirty="0" smtClean="0"/>
              <a:t>. </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In the </a:t>
            </a:r>
            <a:r>
              <a:rPr lang="en-US" sz="1200" b="1" dirty="0" smtClean="0"/>
              <a:t>Selection and Visibility</a:t>
            </a:r>
            <a:r>
              <a:rPr lang="en-US" sz="1200" dirty="0" smtClean="0"/>
              <a:t> pane, select the second </a:t>
            </a:r>
            <a:r>
              <a:rPr lang="en-US" sz="1200" baseline="0" dirty="0" smtClean="0"/>
              <a:t>text box in the list.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Entrance</a:t>
            </a:r>
            <a:r>
              <a:rPr lang="en-US" sz="1200" b="0" baseline="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 </a:t>
            </a:r>
            <a:r>
              <a:rPr lang="en-US" sz="1200" baseline="0" dirty="0" smtClean="0"/>
              <a:t>click </a:t>
            </a:r>
            <a:r>
              <a:rPr lang="en-US" sz="1200" b="1" baseline="0" dirty="0" smtClean="0"/>
              <a:t>Fade.</a:t>
            </a:r>
          </a:p>
          <a:p>
            <a:pPr marL="685800" lvl="1" indent="-228600">
              <a:buFont typeface="+mj-lt"/>
              <a:buAutoNum type="arabicPeriod"/>
            </a:pPr>
            <a:r>
              <a:rPr lang="en-US" sz="1200" baseline="0" dirty="0" smtClean="0"/>
              <a:t>Select the animation effect (fade effect for the second text box). Under </a:t>
            </a:r>
            <a:r>
              <a:rPr lang="en-US" sz="1200" b="1" baseline="0" dirty="0" smtClean="0"/>
              <a:t>Modify: Fade</a:t>
            </a:r>
            <a:r>
              <a:rPr lang="en-US" sz="1200" b="0" baseline="0" dirty="0" smtClean="0"/>
              <a:t>,</a:t>
            </a:r>
            <a:r>
              <a:rPr lang="en-US" sz="1200" b="1" baseline="0" dirty="0" smtClean="0"/>
              <a:t> </a:t>
            </a:r>
            <a:r>
              <a:rPr lang="en-US" sz="1200" baseline="0" dirty="0" smtClean="0"/>
              <a:t>do the following:</a:t>
            </a:r>
          </a:p>
          <a:p>
            <a:pPr marL="1143000" lvl="2" indent="-228600">
              <a:buFont typeface="Arial" pitchFamily="34" charset="0"/>
              <a:buChar char="•"/>
            </a:pPr>
            <a:r>
              <a:rPr lang="en-US" sz="1200" baseline="0" dirty="0" smtClean="0"/>
              <a:t>In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Speed</a:t>
            </a:r>
            <a:r>
              <a:rPr lang="en-US" sz="1200" baseline="0" dirty="0" smtClean="0"/>
              <a:t> list, select </a:t>
            </a:r>
            <a:r>
              <a:rPr lang="en-US" sz="1200" b="1" baseline="0" dirty="0" smtClean="0"/>
              <a:t>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a:t>
            </a:r>
            <a:r>
              <a:rPr lang="en-US" sz="1200" dirty="0" smtClean="0"/>
              <a:t> pane, select the second </a:t>
            </a:r>
            <a:r>
              <a:rPr lang="en-US" sz="1200" baseline="0" dirty="0" smtClean="0"/>
              <a:t>text box in the list.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Paths</a:t>
            </a:r>
            <a:r>
              <a:rPr lang="en-US" sz="1200" b="0" dirty="0" smtClean="0"/>
              <a:t>,</a:t>
            </a:r>
            <a:r>
              <a:rPr lang="en-US" sz="1200" baseline="0" dirty="0" smtClean="0"/>
              <a:t> and then click </a:t>
            </a:r>
            <a:r>
              <a:rPr lang="en-US" sz="1200" b="1" baseline="0" dirty="0" smtClean="0"/>
              <a:t>Right</a:t>
            </a:r>
            <a:r>
              <a:rPr lang="en-US" sz="1200" b="0" baseline="0" dirty="0" smtClean="0"/>
              <a:t>.</a:t>
            </a:r>
            <a:r>
              <a:rPr lang="en-US" sz="1200" b="1" baseline="0" dirty="0" smtClean="0"/>
              <a:t> </a:t>
            </a:r>
          </a:p>
          <a:p>
            <a:pPr marL="685800" lvl="1" indent="-228600">
              <a:buFont typeface="+mj-lt"/>
              <a:buAutoNum type="arabicPeriod"/>
            </a:pPr>
            <a:r>
              <a:rPr lang="en-US" sz="1200" dirty="0" smtClean="0"/>
              <a:t>Select the second animation effect (right motion path for the second text box). Click the arrow</a:t>
            </a:r>
            <a:r>
              <a:rPr lang="en-US" sz="1200" baseline="0" dirty="0" smtClean="0"/>
              <a:t> to the right of the </a:t>
            </a:r>
            <a:r>
              <a:rPr lang="en-US" sz="1200" b="0" dirty="0" smtClean="0"/>
              <a:t>selected effect, </a:t>
            </a:r>
            <a:r>
              <a:rPr lang="en-US" sz="1200" baseline="0" dirty="0" smtClean="0"/>
              <a:t>and then click </a:t>
            </a:r>
            <a:r>
              <a:rPr lang="en-US" sz="1200" b="1" baseline="0" dirty="0" smtClean="0"/>
              <a:t>Effect</a:t>
            </a:r>
            <a:r>
              <a:rPr lang="en-US" sz="1200" baseline="0" dirty="0" smtClean="0"/>
              <a:t> </a:t>
            </a:r>
            <a:r>
              <a:rPr lang="en-US" sz="1200" b="1" baseline="0" dirty="0" smtClean="0"/>
              <a:t>Options</a:t>
            </a:r>
            <a:r>
              <a:rPr lang="en-US" sz="1200" b="0" baseline="0" dirty="0" smtClean="0"/>
              <a:t>. I</a:t>
            </a:r>
            <a:r>
              <a:rPr lang="en-US" sz="1200" baseline="0" dirty="0" smtClean="0"/>
              <a:t>n the </a:t>
            </a:r>
            <a:r>
              <a:rPr lang="en-US" sz="1200" b="1" baseline="0" dirty="0" smtClean="0"/>
              <a:t>Right </a:t>
            </a:r>
            <a:r>
              <a:rPr lang="en-US" sz="1200" baseline="0" dirty="0" smtClean="0"/>
              <a:t>dialog box,</a:t>
            </a:r>
            <a:r>
              <a:rPr lang="en-US" sz="1200" b="0" baseline="0" dirty="0" smtClean="0"/>
              <a:t> </a:t>
            </a:r>
            <a:r>
              <a:rPr lang="en-US" sz="1200" b="0" dirty="0" smtClean="0"/>
              <a:t>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On the </a:t>
            </a:r>
            <a:r>
              <a:rPr lang="en-US" sz="1200" b="1" baseline="0" dirty="0" smtClean="0"/>
              <a:t>Effect</a:t>
            </a:r>
            <a:r>
              <a:rPr lang="en-US" sz="1200" baseline="0" dirty="0" smtClean="0"/>
              <a:t> tab, select </a:t>
            </a:r>
            <a:r>
              <a:rPr lang="en-US" sz="1200" b="1" baseline="0" dirty="0" smtClean="0"/>
              <a:t>Auto-Reverse</a:t>
            </a:r>
            <a:r>
              <a:rPr lang="en-US" sz="1200" b="0" baseline="0" dirty="0" smtClean="0"/>
              <a:t>. </a:t>
            </a:r>
          </a:p>
          <a:p>
            <a:pPr marL="1143000" lvl="2" indent="-228600">
              <a:buFont typeface="Arial" pitchFamily="34" charset="0"/>
              <a:buChar char="•"/>
            </a:pPr>
            <a:r>
              <a:rPr lang="en-US" sz="1200" b="0" dirty="0" smtClean="0"/>
              <a:t>On</a:t>
            </a:r>
            <a:r>
              <a:rPr lang="en-US" sz="1200" b="0" baseline="0" dirty="0" smtClean="0"/>
              <a:t> the </a:t>
            </a:r>
            <a:r>
              <a:rPr lang="en-US" sz="1200" b="1" baseline="0" dirty="0" smtClean="0"/>
              <a:t>Timing</a:t>
            </a:r>
            <a:r>
              <a:rPr lang="en-US" sz="1200" b="0" baseline="0" dirty="0" smtClean="0"/>
              <a:t> tab, do the following:</a:t>
            </a:r>
          </a:p>
          <a:p>
            <a:pPr marL="1600200" lvl="3" indent="-228600">
              <a:buFont typeface="Arial" pitchFamily="34" charset="0"/>
              <a:buChar char="•"/>
            </a:pPr>
            <a:r>
              <a:rPr lang="en-US" sz="1200" b="0" baseline="0" dirty="0" smtClean="0"/>
              <a:t>I</a:t>
            </a:r>
            <a:r>
              <a:rPr lang="en-US" sz="1200" b="0" dirty="0" smtClean="0"/>
              <a:t>n the </a:t>
            </a:r>
            <a:r>
              <a:rPr lang="en-US" sz="1200" b="1" dirty="0" smtClean="0"/>
              <a:t>Start</a:t>
            </a:r>
            <a:r>
              <a:rPr lang="en-US" sz="1200" b="0" dirty="0" smtClean="0"/>
              <a:t> list,</a:t>
            </a:r>
            <a:r>
              <a:rPr lang="en-US" sz="1200" b="0" baseline="0" dirty="0" smtClean="0"/>
              <a:t> select </a:t>
            </a:r>
            <a:r>
              <a:rPr lang="en-US" sz="1200" b="1" baseline="0" dirty="0" smtClean="0"/>
              <a:t>With</a:t>
            </a:r>
            <a:r>
              <a:rPr lang="en-US" sz="1200" b="0" baseline="0" dirty="0" smtClean="0"/>
              <a:t> </a:t>
            </a:r>
            <a:r>
              <a:rPr lang="en-US" sz="1200" b="1" baseline="0" dirty="0" smtClean="0"/>
              <a:t>Previous</a:t>
            </a:r>
            <a:r>
              <a:rPr lang="en-US" sz="1200" b="0" baseline="0" dirty="0" smtClean="0"/>
              <a:t>. </a:t>
            </a:r>
            <a:endParaRPr lang="en-US" sz="1200" dirty="0" smtClean="0"/>
          </a:p>
          <a:p>
            <a:pPr marL="1600200" lvl="3" indent="-228600">
              <a:buFont typeface="Arial" pitchFamily="34" charset="0"/>
              <a:buChar char="•"/>
            </a:pPr>
            <a:r>
              <a:rPr lang="en-US" sz="1200" b="0" dirty="0" smtClean="0"/>
              <a:t>In </a:t>
            </a:r>
            <a:r>
              <a:rPr lang="en-US" sz="1200" baseline="0" dirty="0" smtClean="0"/>
              <a:t>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lvl="0" indent="-228600">
              <a:buFont typeface="+mj-lt"/>
              <a:buAutoNum type="arabicPeriod" startAt="4"/>
            </a:pPr>
            <a:r>
              <a:rPr lang="en-US" sz="1200" baseline="0" dirty="0" smtClean="0"/>
              <a:t>With the second animation effect still selected in the </a:t>
            </a:r>
            <a:r>
              <a:rPr lang="en-US" sz="1200" b="1" baseline="0" dirty="0" smtClean="0"/>
              <a:t>Custom Animation </a:t>
            </a:r>
            <a:r>
              <a:rPr lang="en-US" sz="1200" baseline="0" dirty="0" smtClean="0"/>
              <a:t>task pane, </a:t>
            </a:r>
            <a:r>
              <a:rPr lang="en-US" sz="1200" b="0" baseline="0" dirty="0" smtClean="0"/>
              <a:t>do the following on the slide: </a:t>
            </a:r>
          </a:p>
          <a:p>
            <a:pPr marL="685800" lvl="1" indent="-228600">
              <a:buFont typeface="Arial" pitchFamily="34" charset="0"/>
              <a:buChar char="•"/>
            </a:pPr>
            <a:r>
              <a:rPr lang="en-US" sz="1200" b="0" baseline="0" dirty="0" smtClean="0"/>
              <a:t>Point to the endpoint (red arrow) of the selected motion path until the cursor becomes a two-headed arrow.</a:t>
            </a:r>
            <a:r>
              <a:rPr lang="en-US" sz="1200" b="0" dirty="0" smtClean="0"/>
              <a:t> P</a:t>
            </a:r>
            <a:r>
              <a:rPr lang="en-US" sz="1200" dirty="0" smtClean="0"/>
              <a:t>ress and hold SHIFT,</a:t>
            </a:r>
            <a:r>
              <a:rPr lang="en-US" sz="1200" baseline="0" dirty="0" smtClean="0"/>
              <a:t> and then d</a:t>
            </a:r>
            <a:r>
              <a:rPr lang="en-US" sz="1200" dirty="0" smtClean="0"/>
              <a:t>rag the endpoint approximately 5” beyond the right edge of the slide.</a:t>
            </a:r>
          </a:p>
          <a:p>
            <a:pPr marL="685800" lvl="1" indent="-228600">
              <a:buFont typeface="Arial" pitchFamily="34" charset="0"/>
              <a:buChar char="•"/>
            </a:pPr>
            <a:r>
              <a:rPr lang="en-US" sz="1200" b="0" baseline="0" dirty="0" smtClean="0"/>
              <a:t>Point to the starting point (green arrow) of the selected motion path until the cursor becomes a two-headed arrow.</a:t>
            </a:r>
            <a:r>
              <a:rPr lang="en-US" sz="1200" b="0" dirty="0" smtClean="0"/>
              <a:t> P</a:t>
            </a:r>
            <a:r>
              <a:rPr lang="en-US" sz="1200" dirty="0" smtClean="0"/>
              <a:t>ress and hold SHIFT,</a:t>
            </a:r>
            <a:r>
              <a:rPr lang="en-US" sz="1200" baseline="0" dirty="0" smtClean="0"/>
              <a:t> and then d</a:t>
            </a:r>
            <a:r>
              <a:rPr lang="en-US" sz="1200" dirty="0" smtClean="0"/>
              <a:t>rag the starting point approximately 5” beyond the left edge of the slide.</a:t>
            </a:r>
          </a:p>
          <a:p>
            <a:pPr marL="228600" indent="-228600">
              <a:buFont typeface="+mj-lt"/>
              <a:buAutoNum type="arabicPeriod" startAt="4"/>
            </a:pPr>
            <a:r>
              <a:rPr lang="en-US" sz="1200" dirty="0" smtClean="0"/>
              <a:t>In the </a:t>
            </a:r>
            <a:r>
              <a:rPr lang="en-US" sz="1200" b="1" dirty="0" smtClean="0"/>
              <a:t>Selection and Visibility </a:t>
            </a:r>
            <a:r>
              <a:rPr lang="en-US" sz="1200" dirty="0" smtClean="0"/>
              <a:t>pane, select the third</a:t>
            </a:r>
            <a:r>
              <a:rPr lang="en-US" sz="1200" baseline="0" dirty="0" smtClean="0"/>
              <a:t> </a:t>
            </a:r>
            <a:r>
              <a:rPr lang="en-US" sz="1200" dirty="0" smtClean="0"/>
              <a:t>text</a:t>
            </a:r>
            <a:r>
              <a:rPr lang="en-US" sz="1200" baseline="0" dirty="0" smtClean="0"/>
              <a: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Entrance</a:t>
            </a:r>
            <a:r>
              <a:rPr lang="en-US" sz="1200" b="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 </a:t>
            </a:r>
            <a:r>
              <a:rPr lang="en-US" sz="1200" baseline="0" dirty="0" smtClean="0"/>
              <a:t>click </a:t>
            </a:r>
            <a:r>
              <a:rPr lang="en-US" sz="1200" b="1" baseline="0" dirty="0" smtClean="0"/>
              <a:t>Fade</a:t>
            </a:r>
            <a:r>
              <a:rPr lang="en-US" sz="1200" b="0" baseline="0" dirty="0" smtClean="0"/>
              <a:t>.</a:t>
            </a:r>
            <a:r>
              <a:rPr lang="en-US" sz="1200" b="1" baseline="0" dirty="0" smtClean="0"/>
              <a:t> </a:t>
            </a:r>
            <a:endParaRPr lang="en-US" sz="1200" baseline="0" dirty="0" smtClean="0"/>
          </a:p>
          <a:p>
            <a:pPr marL="685800" lvl="1" indent="-228600">
              <a:buFont typeface="+mj-lt"/>
              <a:buAutoNum type="arabicPeriod"/>
            </a:pPr>
            <a:r>
              <a:rPr lang="en-US" sz="1200" dirty="0" smtClean="0"/>
              <a:t>Select the third animation effect (fade effect for the third text box). Click the arrow to the right of the </a:t>
            </a:r>
            <a:r>
              <a:rPr lang="en-US" sz="1200" baseline="0" dirty="0" smtClean="0"/>
              <a:t>selected effect, and then click </a:t>
            </a:r>
            <a:r>
              <a:rPr lang="en-US" sz="1200" b="1" baseline="0" dirty="0" smtClean="0"/>
              <a:t>Effect Options</a:t>
            </a:r>
            <a:r>
              <a:rPr lang="en-US" sz="1200" b="0" baseline="0" dirty="0" smtClean="0"/>
              <a:t>.</a:t>
            </a:r>
            <a:r>
              <a:rPr lang="en-US" sz="1200" baseline="0" dirty="0" smtClean="0"/>
              <a:t> In the </a:t>
            </a:r>
            <a:r>
              <a:rPr lang="en-US" sz="1200" b="1" baseline="0" dirty="0" smtClean="0"/>
              <a:t>Fade</a:t>
            </a:r>
            <a:r>
              <a:rPr lang="en-US" sz="1200" baseline="0" dirty="0" smtClean="0"/>
              <a:t> dialog box, on the </a:t>
            </a:r>
            <a:r>
              <a:rPr lang="en-US" sz="1200" b="1" baseline="0" dirty="0" smtClean="0"/>
              <a:t>Timing</a:t>
            </a:r>
            <a:r>
              <a:rPr lang="en-US" sz="1200" baseline="0" dirty="0" smtClean="0"/>
              <a:t> tab, do the following:</a:t>
            </a:r>
          </a:p>
          <a:p>
            <a:pPr marL="1143000" lvl="2" indent="-228600">
              <a:buFont typeface="Arial" pitchFamily="34" charset="0"/>
              <a:buChar char="•"/>
            </a:pPr>
            <a:r>
              <a:rPr lang="en-US" sz="1200" baseline="0" dirty="0" smtClean="0"/>
              <a:t>In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Delay</a:t>
            </a:r>
            <a:r>
              <a:rPr lang="en-US" sz="1200" baseline="0" dirty="0" smtClean="0"/>
              <a:t> box, enter </a:t>
            </a:r>
            <a:r>
              <a:rPr lang="en-US" sz="1200" b="1" baseline="0" dirty="0" smtClean="0"/>
              <a:t>0.5.</a:t>
            </a:r>
          </a:p>
          <a:p>
            <a:pPr marL="1143000" lvl="2" indent="-228600">
              <a:buFont typeface="Arial" pitchFamily="34" charset="0"/>
              <a:buChar char="•"/>
            </a:pPr>
            <a:r>
              <a:rPr lang="en-US" sz="1200" b="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0.5 seconds (Very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 </a:t>
            </a:r>
            <a:r>
              <a:rPr lang="en-US" sz="1200" dirty="0" smtClean="0"/>
              <a:t>pane, select the third</a:t>
            </a:r>
            <a:r>
              <a:rPr lang="en-US" sz="1200" baseline="0" dirty="0" smtClean="0"/>
              <a:t> </a:t>
            </a:r>
            <a:r>
              <a:rPr lang="en-US" sz="1200" dirty="0" smtClean="0"/>
              <a:t>text</a:t>
            </a:r>
            <a:r>
              <a:rPr lang="en-US" sz="1200" baseline="0" dirty="0" smtClean="0"/>
              <a: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Paths</a:t>
            </a:r>
            <a:r>
              <a:rPr lang="en-US" sz="1200" b="0" dirty="0" smtClean="0"/>
              <a:t>,</a:t>
            </a:r>
            <a:r>
              <a:rPr lang="en-US" sz="1200" dirty="0" smtClean="0"/>
              <a:t> and then click </a:t>
            </a:r>
            <a:r>
              <a:rPr lang="en-US" sz="1200" b="1" dirty="0" smtClean="0"/>
              <a:t>Left</a:t>
            </a:r>
            <a:r>
              <a:rPr lang="en-US" sz="1200" dirty="0" smtClean="0"/>
              <a:t>.</a:t>
            </a:r>
          </a:p>
          <a:p>
            <a:pPr marL="685800" lvl="1" indent="-228600">
              <a:buFont typeface="+mj-lt"/>
              <a:buAutoNum type="arabicPeriod"/>
            </a:pPr>
            <a:r>
              <a:rPr lang="en-US" sz="1200" dirty="0" smtClean="0"/>
              <a:t>Select the fourth animation effect (motion</a:t>
            </a:r>
            <a:r>
              <a:rPr lang="en-US" sz="1200" baseline="0" dirty="0" smtClean="0"/>
              <a:t> path for the third text box). </a:t>
            </a:r>
            <a:r>
              <a:rPr lang="en-US" sz="1200" dirty="0" smtClean="0"/>
              <a:t>Click the arrow to the right of the </a:t>
            </a:r>
            <a:r>
              <a:rPr lang="en-US" sz="1200" baseline="0" dirty="0" smtClean="0"/>
              <a:t>selected effect, and then click </a:t>
            </a:r>
            <a:r>
              <a:rPr lang="en-US" sz="1200" b="1" baseline="0" dirty="0" smtClean="0"/>
              <a:t>Timing</a:t>
            </a:r>
            <a:r>
              <a:rPr lang="en-US" sz="1200" b="0" baseline="0" dirty="0" smtClean="0"/>
              <a:t>.</a:t>
            </a:r>
            <a:r>
              <a:rPr lang="en-US" sz="1200" baseline="0" dirty="0" smtClean="0"/>
              <a:t> In the </a:t>
            </a:r>
            <a:r>
              <a:rPr lang="en-US" sz="1200" b="1" baseline="0" dirty="0" smtClean="0"/>
              <a:t>Left </a:t>
            </a:r>
            <a:r>
              <a:rPr lang="en-US" sz="1200" baseline="0" dirty="0" smtClean="0"/>
              <a:t>dialog box, </a:t>
            </a:r>
            <a:r>
              <a:rPr lang="en-US" sz="1200" b="0" baseline="0" dirty="0" smtClean="0"/>
              <a:t>o</a:t>
            </a:r>
            <a:r>
              <a:rPr lang="en-US" sz="1200" b="0" dirty="0" smtClean="0"/>
              <a:t>n</a:t>
            </a:r>
            <a:r>
              <a:rPr lang="en-US" sz="1200" b="0" baseline="0" dirty="0" smtClean="0"/>
              <a:t> the </a:t>
            </a:r>
            <a:r>
              <a:rPr lang="en-US" sz="1200" b="1" baseline="0" dirty="0" smtClean="0"/>
              <a:t>Timing</a:t>
            </a:r>
            <a:r>
              <a:rPr lang="en-US" sz="1200" b="0" baseline="0" dirty="0" smtClean="0"/>
              <a:t> tab, </a:t>
            </a:r>
            <a:r>
              <a:rPr lang="en-US" sz="1200" baseline="0" dirty="0" smtClean="0"/>
              <a:t>do the following:</a:t>
            </a:r>
          </a:p>
          <a:p>
            <a:pPr marL="1143000" lvl="2" indent="-228600">
              <a:buFont typeface="Arial" pitchFamily="34" charset="0"/>
              <a:buChar char="•"/>
            </a:pPr>
            <a:r>
              <a:rPr lang="en-US" sz="1200" b="0" baseline="0" dirty="0" smtClean="0"/>
              <a:t>In t</a:t>
            </a:r>
            <a:r>
              <a:rPr lang="en-US" sz="1200" baseline="0" dirty="0" smtClean="0"/>
              <a: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Delay</a:t>
            </a:r>
            <a:r>
              <a:rPr lang="en-US" sz="1200" baseline="0" dirty="0" smtClean="0"/>
              <a:t> box, enter </a:t>
            </a:r>
            <a:r>
              <a:rPr lang="en-US" sz="1200" b="1" baseline="0" dirty="0" smtClean="0"/>
              <a:t>0.5.</a:t>
            </a:r>
          </a:p>
          <a:p>
            <a:pPr marL="1143000" lvl="2" indent="-228600">
              <a:buFont typeface="Arial" pitchFamily="34" charset="0"/>
              <a:buChar char="•"/>
            </a:pPr>
            <a:r>
              <a:rPr lang="en-US" sz="1200" baseline="0" dirty="0" smtClean="0"/>
              <a:t>In 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lvl="0" indent="-228600">
              <a:buFont typeface="+mj-lt"/>
              <a:buAutoNum type="arabicPeriod" startAt="4"/>
            </a:pPr>
            <a:r>
              <a:rPr lang="en-US" sz="1200" dirty="0" smtClean="0"/>
              <a:t>With the fourth animation effect still selected in the </a:t>
            </a:r>
            <a:r>
              <a:rPr lang="en-US" sz="1200" b="1" dirty="0" smtClean="0"/>
              <a:t>Custom Animation </a:t>
            </a:r>
            <a:r>
              <a:rPr lang="en-US" sz="1200" dirty="0" smtClean="0"/>
              <a:t>task pane, do the following on</a:t>
            </a:r>
            <a:r>
              <a:rPr lang="en-US" sz="1200" baseline="0" dirty="0" smtClean="0"/>
              <a:t> the slide:</a:t>
            </a:r>
          </a:p>
          <a:p>
            <a:pPr marL="685800" lvl="1" indent="-228600">
              <a:buFont typeface="Arial" pitchFamily="34" charset="0"/>
              <a:buChar char="•"/>
            </a:pPr>
            <a:r>
              <a:rPr lang="en-US" sz="1200" baseline="0" dirty="0" smtClean="0"/>
              <a:t>Point to the endpoint (red arrow) of the selected motion path until the cursor becomes a two-headed arrow. P</a:t>
            </a:r>
            <a:r>
              <a:rPr lang="en-US" sz="1200" dirty="0" smtClean="0"/>
              <a:t>ress and hold SHIFT,</a:t>
            </a:r>
            <a:r>
              <a:rPr lang="en-US" sz="1200" baseline="0" dirty="0" smtClean="0"/>
              <a:t> and then d</a:t>
            </a:r>
            <a:r>
              <a:rPr lang="en-US" sz="1200" dirty="0" smtClean="0"/>
              <a:t>rag the endpoint approximately 5” beyond the left edge of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starting point (green arrow) of the selected motion path until the cursor becomes a two-headed arrow. P</a:t>
            </a:r>
            <a:r>
              <a:rPr lang="en-US" sz="1200" dirty="0" smtClean="0"/>
              <a:t>ress and hold SHIFT,</a:t>
            </a:r>
            <a:r>
              <a:rPr lang="en-US" sz="1200" baseline="0" dirty="0" smtClean="0"/>
              <a:t> and then d</a:t>
            </a:r>
            <a:r>
              <a:rPr lang="en-US" sz="1200" dirty="0" smtClean="0"/>
              <a:t>rag the starting point approximately 5” beyond the right edge of the slide.</a:t>
            </a:r>
          </a:p>
          <a:p>
            <a:pPr marL="228600" indent="-228600">
              <a:buFont typeface="+mj-lt"/>
              <a:buAutoNum type="arabicPeriod" startAt="4"/>
            </a:pPr>
            <a:r>
              <a:rPr lang="en-US" sz="1200" dirty="0" smtClean="0"/>
              <a:t>In the </a:t>
            </a:r>
            <a:r>
              <a:rPr lang="en-US" sz="1200" b="1" dirty="0" smtClean="0"/>
              <a:t>Selection and Visibility </a:t>
            </a:r>
            <a:r>
              <a:rPr lang="en-US" sz="1200" dirty="0" smtClean="0"/>
              <a:t>pane, select</a:t>
            </a:r>
            <a:r>
              <a:rPr lang="en-US" sz="1200" baseline="0" dirty="0" smtClean="0"/>
              <a:t> the first text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endParaRPr lang="en-US" sz="1200" baseline="0" dirty="0" smtClean="0"/>
          </a:p>
          <a:p>
            <a:pPr marL="685800" lvl="1" indent="-228600">
              <a:buFont typeface="+mj-lt"/>
              <a:buAutoNum type="arabicPeriod"/>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Entrance</a:t>
            </a:r>
            <a:r>
              <a:rPr lang="en-US" sz="1200" b="0" baseline="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a:t>
            </a:r>
            <a:r>
              <a:rPr lang="en-US" sz="1200" baseline="0" dirty="0" smtClean="0"/>
              <a:t> click </a:t>
            </a:r>
            <a:r>
              <a:rPr lang="en-US" sz="1200" b="1" baseline="0" dirty="0" smtClean="0"/>
              <a:t>Fade</a:t>
            </a:r>
            <a:r>
              <a:rPr lang="en-US" sz="1200" baseline="0" dirty="0" smtClean="0"/>
              <a:t>. </a:t>
            </a:r>
          </a:p>
          <a:p>
            <a:pPr marL="685800" lvl="1" indent="-228600">
              <a:buFont typeface="+mj-lt"/>
              <a:buAutoNum type="arabicPeriod"/>
            </a:pPr>
            <a:r>
              <a:rPr lang="en-US" sz="1200" dirty="0" smtClean="0"/>
              <a:t>Select the fifth animation effect (fade effect for the first text box). Click the arrow to the right of the </a:t>
            </a:r>
            <a:r>
              <a:rPr lang="en-US" sz="1200" baseline="0" dirty="0" smtClean="0"/>
              <a:t>selected effect, and then click </a:t>
            </a:r>
            <a:r>
              <a:rPr lang="en-US" sz="1200" b="1" baseline="0" dirty="0" smtClean="0"/>
              <a:t>Timing</a:t>
            </a:r>
            <a:r>
              <a:rPr lang="en-US" sz="1200" baseline="0" dirty="0" smtClean="0"/>
              <a:t>. In the </a:t>
            </a:r>
            <a:r>
              <a:rPr lang="en-US" sz="1200" b="1" baseline="0" dirty="0" smtClean="0"/>
              <a:t>Fade</a:t>
            </a:r>
            <a:r>
              <a:rPr lang="en-US" sz="1200" baseline="0" dirty="0" smtClean="0"/>
              <a:t> dialog box, on the </a:t>
            </a:r>
            <a:r>
              <a:rPr lang="en-US" sz="1200" b="1" baseline="0" dirty="0" smtClean="0"/>
              <a:t>Timing</a:t>
            </a:r>
            <a:r>
              <a:rPr lang="en-US" sz="1200" baseline="0" dirty="0" smtClean="0"/>
              <a:t> tab, do the following:</a:t>
            </a:r>
          </a:p>
          <a:p>
            <a:pPr marL="1143000" lvl="2" indent="-228600">
              <a:buFont typeface="Arial" pitchFamily="34" charset="0"/>
              <a:buChar char="•"/>
            </a:pPr>
            <a:r>
              <a:rPr lang="en-US" sz="1200" b="0" dirty="0" smtClean="0"/>
              <a:t>I</a:t>
            </a:r>
            <a:r>
              <a:rPr lang="en-US" sz="1200" baseline="0" dirty="0" smtClean="0"/>
              <a:t>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lvl="2" indent="-228600">
              <a:buFont typeface="Arial" pitchFamily="34" charset="0"/>
              <a:buChar char="•"/>
            </a:pPr>
            <a:r>
              <a:rPr lang="en-US" sz="1200" dirty="0" smtClean="0"/>
              <a:t>In </a:t>
            </a:r>
            <a:r>
              <a:rPr lang="en-US" sz="1200" baseline="0" dirty="0" smtClean="0"/>
              <a:t>the </a:t>
            </a:r>
            <a:r>
              <a:rPr lang="en-US" sz="1200" b="1" baseline="0" dirty="0" smtClean="0"/>
              <a:t>Delay</a:t>
            </a:r>
            <a:r>
              <a:rPr lang="en-US" sz="1200" baseline="0" dirty="0" smtClean="0"/>
              <a:t> box, enter </a:t>
            </a:r>
            <a:r>
              <a:rPr lang="en-US" sz="1200" b="1" baseline="0" dirty="0" smtClean="0"/>
              <a:t>3.5.</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a:t>
            </a:r>
            <a:r>
              <a:rPr lang="en-US" sz="1200" baseline="0" dirty="0" smtClean="0"/>
              <a:t>the </a:t>
            </a:r>
            <a:r>
              <a:rPr lang="en-US" sz="1200" b="1" baseline="0" dirty="0" smtClean="0"/>
              <a:t>Speed</a:t>
            </a:r>
            <a:r>
              <a:rPr lang="en-US" sz="1200" baseline="0" dirty="0" smtClean="0"/>
              <a:t> list, select </a:t>
            </a:r>
            <a:r>
              <a:rPr lang="en-US" sz="1200" b="1" baseline="0" dirty="0" smtClean="0"/>
              <a:t>0.5 seconds (Very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 </a:t>
            </a:r>
            <a:r>
              <a:rPr lang="en-US" sz="1200" dirty="0" smtClean="0"/>
              <a:t>pane, select</a:t>
            </a:r>
            <a:r>
              <a:rPr lang="en-US" sz="1200" baseline="0" dirty="0" smtClean="0"/>
              <a:t> the first text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endParaRPr lang="en-US" sz="1200" baseline="0" dirty="0" smtClean="0"/>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a:t>
            </a:r>
            <a:r>
              <a:rPr lang="en-US" sz="1200" b="1" baseline="0" dirty="0" smtClean="0"/>
              <a:t>s</a:t>
            </a:r>
            <a:r>
              <a:rPr lang="en-US" sz="1200" b="0" baseline="0" dirty="0" smtClean="0"/>
              <a:t>,</a:t>
            </a:r>
            <a:r>
              <a:rPr lang="en-US" sz="1200" baseline="0" dirty="0" smtClean="0"/>
              <a:t> and then click </a:t>
            </a:r>
            <a:r>
              <a:rPr lang="en-US" sz="1200" b="1" baseline="0" dirty="0" smtClean="0"/>
              <a:t>Right. </a:t>
            </a:r>
          </a:p>
          <a:p>
            <a:pPr marL="685800" lvl="1" indent="-228600">
              <a:buFont typeface="+mj-lt"/>
              <a:buAutoNum type="arabicPeriod"/>
            </a:pPr>
            <a:r>
              <a:rPr lang="en-US" sz="1200" dirty="0" smtClean="0"/>
              <a:t>Select the sixth</a:t>
            </a:r>
            <a:r>
              <a:rPr lang="en-US" sz="1200" baseline="0" dirty="0" smtClean="0"/>
              <a:t> animation effect (motion path for the first text box). </a:t>
            </a:r>
            <a:r>
              <a:rPr lang="en-US" sz="1200" dirty="0" smtClean="0"/>
              <a:t>Click the arrow</a:t>
            </a:r>
            <a:r>
              <a:rPr lang="en-US" sz="1200" baseline="0" dirty="0" smtClean="0"/>
              <a:t> to the right of the </a:t>
            </a:r>
            <a:r>
              <a:rPr lang="en-US" sz="1200" b="0" dirty="0" smtClean="0"/>
              <a:t>selected effect, </a:t>
            </a:r>
            <a:r>
              <a:rPr lang="en-US" sz="1200" baseline="0" dirty="0" smtClean="0"/>
              <a:t>and then click </a:t>
            </a:r>
            <a:r>
              <a:rPr lang="en-US" sz="1200" b="1" baseline="0" dirty="0" smtClean="0"/>
              <a:t>Effect</a:t>
            </a:r>
            <a:r>
              <a:rPr lang="en-US" sz="1200" baseline="0" dirty="0" smtClean="0"/>
              <a:t> </a:t>
            </a:r>
            <a:r>
              <a:rPr lang="en-US" sz="1200" b="1" baseline="0" dirty="0" smtClean="0"/>
              <a:t>Options</a:t>
            </a:r>
            <a:r>
              <a:rPr lang="en-US" sz="1200" b="0" baseline="0" dirty="0" smtClean="0"/>
              <a:t>. I</a:t>
            </a:r>
            <a:r>
              <a:rPr lang="en-US" sz="1200" baseline="0" dirty="0" smtClean="0"/>
              <a:t>n the </a:t>
            </a:r>
            <a:r>
              <a:rPr lang="en-US" sz="1200" b="1" baseline="0" dirty="0" smtClean="0"/>
              <a:t>Motion Path </a:t>
            </a:r>
            <a:r>
              <a:rPr lang="en-US" sz="1200" baseline="0" dirty="0" smtClean="0"/>
              <a:t>dialog box,</a:t>
            </a:r>
            <a:r>
              <a:rPr lang="en-US" sz="1200" b="0" baseline="0" dirty="0" smtClean="0"/>
              <a:t> on the </a:t>
            </a:r>
            <a:r>
              <a:rPr lang="en-US" sz="1200" b="1" baseline="0" dirty="0" smtClean="0"/>
              <a:t>Timing</a:t>
            </a:r>
            <a:r>
              <a:rPr lang="en-US" sz="1200" b="0" baseline="0" dirty="0" smtClean="0"/>
              <a:t> tab, </a:t>
            </a:r>
            <a:r>
              <a:rPr lang="en-US" sz="1200" b="0" dirty="0" smtClean="0"/>
              <a:t>do the following:</a:t>
            </a:r>
            <a:endParaRPr lang="en-US" sz="1200" b="1" baseline="0" dirty="0" smtClean="0"/>
          </a:p>
          <a:p>
            <a:pPr marL="1143000" lvl="2" indent="-228600">
              <a:buFont typeface="Arial" pitchFamily="34" charset="0"/>
              <a:buChar char="•"/>
            </a:pPr>
            <a:r>
              <a:rPr lang="en-US" sz="1200" b="0" dirty="0" smtClean="0"/>
              <a:t>In the </a:t>
            </a:r>
            <a:r>
              <a:rPr lang="en-US" sz="1200" b="1" dirty="0" smtClean="0"/>
              <a:t>Start</a:t>
            </a:r>
            <a:r>
              <a:rPr lang="en-US" sz="1200" b="0" dirty="0" smtClean="0"/>
              <a:t> list,</a:t>
            </a:r>
            <a:r>
              <a:rPr lang="en-US" sz="1200" b="0" baseline="0" dirty="0" smtClean="0"/>
              <a:t> select </a:t>
            </a:r>
            <a:r>
              <a:rPr lang="en-US" sz="1200" b="1" baseline="0" dirty="0" smtClean="0"/>
              <a:t>With</a:t>
            </a:r>
            <a:r>
              <a:rPr lang="en-US" sz="1200" b="0" baseline="0" dirty="0" smtClean="0"/>
              <a:t> </a:t>
            </a:r>
            <a:r>
              <a:rPr lang="en-US" sz="1200" b="1" baseline="0" dirty="0" smtClean="0"/>
              <a:t>Previous</a:t>
            </a:r>
            <a:r>
              <a:rPr lang="en-US" sz="1200" b="0" baseline="0" dirty="0" smtClean="0"/>
              <a:t>. </a:t>
            </a:r>
            <a:endParaRPr lang="en-US" sz="1200" dirty="0" smtClean="0"/>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a:t>
            </a:r>
            <a:r>
              <a:rPr lang="en-US" sz="1200" baseline="0" dirty="0" smtClean="0"/>
              <a:t> the </a:t>
            </a:r>
            <a:r>
              <a:rPr lang="en-US" sz="1200" b="1" baseline="0" dirty="0" smtClean="0"/>
              <a:t>Delay</a:t>
            </a:r>
            <a:r>
              <a:rPr lang="en-US" sz="1200" baseline="0" dirty="0" smtClean="0"/>
              <a:t> box, enter </a:t>
            </a:r>
            <a:r>
              <a:rPr lang="en-US" sz="1200" b="1" baseline="0" dirty="0" smtClean="0"/>
              <a:t>3.5</a:t>
            </a:r>
            <a:r>
              <a:rPr lang="en-US" sz="1200" baseline="0" dirty="0" smtClean="0"/>
              <a:t>.</a:t>
            </a:r>
            <a:endParaRPr lang="en-US" sz="1200" dirty="0" smtClean="0"/>
          </a:p>
          <a:p>
            <a:pPr marL="1143000" lvl="2" indent="-228600">
              <a:buFont typeface="Arial" pitchFamily="34" charset="0"/>
              <a:buChar char="•"/>
            </a:pPr>
            <a:r>
              <a:rPr lang="en-US" sz="120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With the sixth animation effect still selected in the </a:t>
            </a:r>
            <a:r>
              <a:rPr lang="en-US" sz="1200" b="1" dirty="0" smtClean="0"/>
              <a:t>Custom Animation </a:t>
            </a:r>
            <a:r>
              <a:rPr lang="en-US" sz="1200" dirty="0" smtClean="0"/>
              <a:t>task pane, do the following on</a:t>
            </a:r>
            <a:r>
              <a:rPr lang="en-US" sz="1200" baseline="0" dirty="0" smtClean="0"/>
              <a:t>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endpoint (red arrow) of the selected motion path until the cursor becomes a two-headed arrow. Press and hold SHIFT, and then d</a:t>
            </a:r>
            <a:r>
              <a:rPr lang="en-US" sz="1200" dirty="0" smtClean="0"/>
              <a:t>rag the endpoint approximately 5” beyond the left edge of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starting point (green arrow) of the selected motion path until the cursor becomes a two-headed arrow. Press and hold SHIFT, and then d</a:t>
            </a:r>
            <a:r>
              <a:rPr lang="en-US" sz="1200" dirty="0" smtClean="0"/>
              <a:t>rag the starting point approximately 5” beyond the right edge of the slide.</a:t>
            </a:r>
          </a:p>
          <a:p>
            <a:pPr marL="228600" indent="-228600">
              <a:buFont typeface="+mj-lt"/>
              <a:buNone/>
            </a:pPr>
            <a:endParaRPr lang="en-US" sz="1200" dirty="0" smtClean="0"/>
          </a:p>
          <a:p>
            <a:endParaRPr lang="en-US" sz="1200" baseline="0" dirty="0" smtClean="0">
              <a:latin typeface="+mn-lt"/>
            </a:endParaRPr>
          </a:p>
          <a:p>
            <a:r>
              <a:rPr lang="en-US" sz="120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click </a:t>
            </a:r>
            <a:r>
              <a:rPr lang="en-US" sz="1200" b="1" dirty="0" smtClean="0">
                <a:solidFill>
                  <a:schemeClr val="accent6"/>
                </a:solidFill>
                <a:latin typeface="+mn-lt"/>
              </a:rPr>
              <a:t>White, Background 1, Darker 35</a:t>
            </a:r>
            <a:r>
              <a:rPr lang="en-US" sz="1200" b="1" baseline="0" dirty="0" smtClean="0">
                <a:solidFill>
                  <a:schemeClr val="accent6"/>
                </a:solidFill>
                <a:latin typeface="+mn-lt"/>
              </a:rPr>
              <a:t>% </a:t>
            </a:r>
            <a:r>
              <a:rPr lang="en-US" sz="1200" b="0" baseline="0" dirty="0" smtClean="0">
                <a:solidFill>
                  <a:schemeClr val="accent6"/>
                </a:solidFill>
                <a:latin typeface="+mn-lt"/>
              </a:rPr>
              <a:t>(fifth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click </a:t>
            </a:r>
            <a:r>
              <a:rPr lang="en-US" sz="1200" b="1" dirty="0" smtClean="0">
                <a:solidFill>
                  <a:schemeClr val="accent6"/>
                </a:solidFill>
                <a:latin typeface="+mn-lt"/>
              </a:rPr>
              <a:t>Black, Text 1, Lighter 15</a:t>
            </a:r>
            <a:r>
              <a:rPr lang="en-US" sz="1200" b="1" baseline="0" dirty="0" smtClean="0">
                <a:solidFill>
                  <a:schemeClr val="accent6"/>
                </a:solidFill>
                <a:latin typeface="+mn-lt"/>
              </a:rPr>
              <a:t>% </a:t>
            </a:r>
            <a:r>
              <a:rPr lang="en-US" sz="1200" b="0" baseline="0" dirty="0" smtClean="0">
                <a:solidFill>
                  <a:schemeClr val="accent6"/>
                </a:solidFill>
                <a:latin typeface="+mn-lt"/>
              </a:rPr>
              <a:t>(fifth row, second option from the left). </a:t>
            </a:r>
            <a:endParaRPr lang="en-US" sz="1200"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468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9454BFB-01CD-42A9-B9BF-AE0A960EDF68}" type="slidenum">
              <a:rPr lang="fr-BE" smtClean="0"/>
              <a:pPr/>
              <a:t>2</a:t>
            </a:fld>
            <a:endParaRPr lang="fr-BE" dirty="0"/>
          </a:p>
        </p:txBody>
      </p:sp>
    </p:spTree>
    <p:extLst>
      <p:ext uri="{BB962C8B-B14F-4D97-AF65-F5344CB8AC3E}">
        <p14:creationId xmlns:p14="http://schemas.microsoft.com/office/powerpoint/2010/main" val="2030964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r>
              <a:rPr lang="en-US" sz="1400" b="1" dirty="0" smtClean="0"/>
              <a:t>Custom</a:t>
            </a:r>
            <a:r>
              <a:rPr lang="en-US" sz="1400" b="1" baseline="0" dirty="0" smtClean="0"/>
              <a:t> a</a:t>
            </a:r>
            <a:r>
              <a:rPr lang="en-US" sz="1400" b="1" dirty="0" smtClean="0"/>
              <a:t>nimation effects: overlapping, transparent text</a:t>
            </a:r>
          </a:p>
          <a:p>
            <a:r>
              <a:rPr lang="en-US" sz="1400" b="0" dirty="0" smtClean="0"/>
              <a:t>(Intermediate)</a:t>
            </a:r>
          </a:p>
          <a:p>
            <a:pPr marL="228600" indent="-228600">
              <a:buFont typeface="+mj-lt"/>
              <a:buNone/>
            </a:pPr>
            <a:endParaRPr lang="en-US" sz="1200" dirty="0" smtClean="0"/>
          </a:p>
          <a:p>
            <a:pPr marL="228600" indent="-228600">
              <a:buFont typeface="+mj-lt"/>
              <a:buNone/>
            </a:pPr>
            <a:endParaRPr lang="en-US" sz="1200" dirty="0" smtClean="0"/>
          </a:p>
          <a:p>
            <a:pPr marL="0" indent="0">
              <a:buFont typeface="+mj-lt"/>
              <a:buNone/>
            </a:pPr>
            <a:r>
              <a:rPr lang="en-US" sz="1200" b="1" dirty="0" smtClean="0"/>
              <a:t>Tip: </a:t>
            </a:r>
            <a:r>
              <a:rPr lang="en-US" sz="1200" dirty="0" smtClean="0"/>
              <a:t>In the beginning of the instructions,</a:t>
            </a:r>
            <a:r>
              <a:rPr lang="en-US" sz="1200" baseline="0" dirty="0" smtClean="0"/>
              <a:t> the text boxes are referred to as “first,” “second,” and “third” based on the order in which they are created. Later on, in the animation reproduction instructions, they are referred to as “first,” “second,” and “third” based on the order in which they appear in the </a:t>
            </a:r>
            <a:r>
              <a:rPr lang="en-US" sz="1200" b="1" baseline="0" dirty="0" smtClean="0"/>
              <a:t>Selection and Visibility </a:t>
            </a:r>
            <a:r>
              <a:rPr lang="en-US" sz="1200" baseline="0" dirty="0" smtClean="0"/>
              <a:t>pane. </a:t>
            </a:r>
            <a:endParaRPr lang="en-US" sz="1200" dirty="0" smtClean="0"/>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tex</a:t>
            </a:r>
            <a:r>
              <a:rPr lang="en-US" sz="1200" baseline="0" dirty="0" smtClean="0"/>
              <a:t>t effects on this slide, do the following:</a:t>
            </a:r>
            <a:endParaRPr lang="en-US" sz="1200" dirty="0" smtClean="0"/>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indent="-228600">
              <a:buFont typeface="+mj-lt"/>
              <a:buAutoNum type="arabicPeriod"/>
            </a:pPr>
            <a:r>
              <a:rPr lang="en-US" sz="1200" dirty="0" smtClean="0"/>
              <a:t>On the </a:t>
            </a:r>
            <a:r>
              <a:rPr lang="en-US" sz="1200" b="1" dirty="0" smtClean="0"/>
              <a:t>Insert</a:t>
            </a:r>
            <a:r>
              <a:rPr lang="en-US" sz="1200" dirty="0" smtClean="0"/>
              <a:t> tab, in the </a:t>
            </a:r>
            <a:r>
              <a:rPr lang="en-US" sz="1200" b="1"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a:t>
            </a:r>
            <a:endParaRPr lang="en-US" sz="1200" dirty="0" smtClean="0"/>
          </a:p>
          <a:p>
            <a:pPr marL="228600" indent="-228600">
              <a:buFont typeface="+mj-lt"/>
              <a:buAutoNum type="arabicPeriod"/>
            </a:pPr>
            <a:r>
              <a:rPr lang="en-US" sz="1200" dirty="0" smtClean="0"/>
              <a:t>Enter the text. (</a:t>
            </a:r>
            <a:r>
              <a:rPr lang="en-US" sz="1200" b="1" dirty="0" smtClean="0"/>
              <a:t>Note:</a:t>
            </a:r>
            <a:r>
              <a:rPr lang="en-US" sz="1200" dirty="0" smtClean="0"/>
              <a:t> To match the example above,</a:t>
            </a:r>
            <a:r>
              <a:rPr lang="en-US" sz="1200" baseline="0" dirty="0" smtClean="0"/>
              <a:t> enter </a:t>
            </a:r>
            <a:r>
              <a:rPr lang="en-US" sz="1200" b="1" baseline="0" dirty="0" smtClean="0"/>
              <a:t>transparent</a:t>
            </a:r>
            <a:r>
              <a:rPr lang="en-US" sz="1200" b="0" baseline="0" dirty="0" smtClean="0"/>
              <a:t>.</a:t>
            </a:r>
            <a:r>
              <a:rPr lang="en-US" sz="1200" baseline="0" dirty="0" smtClean="0"/>
              <a:t>)</a:t>
            </a:r>
            <a:endParaRPr lang="en-US" sz="1200" dirty="0" smtClean="0"/>
          </a:p>
          <a:p>
            <a:pPr marL="228600" indent="-228600">
              <a:buFont typeface="+mj-lt"/>
              <a:buAutoNum type="arabicPeriod"/>
            </a:pPr>
            <a:r>
              <a:rPr lang="en-US" sz="1200" dirty="0" smtClean="0"/>
              <a:t>Select the text,</a:t>
            </a:r>
            <a:r>
              <a:rPr lang="en-US" sz="1200" baseline="0" dirty="0" smtClean="0"/>
              <a:t> and then on</a:t>
            </a:r>
            <a:r>
              <a:rPr lang="en-US" sz="1200" dirty="0" smtClean="0"/>
              <a:t> the </a:t>
            </a:r>
            <a:r>
              <a:rPr lang="en-US" sz="1200" b="1" dirty="0" smtClean="0"/>
              <a:t>Home</a:t>
            </a:r>
            <a:r>
              <a:rPr lang="en-US" sz="1200" dirty="0" smtClean="0"/>
              <a:t> tab, in the </a:t>
            </a:r>
            <a:r>
              <a:rPr lang="en-US" sz="1200" b="1" dirty="0" smtClean="0"/>
              <a:t>Font</a:t>
            </a:r>
            <a:r>
              <a:rPr lang="en-US" sz="1200" dirty="0" smtClean="0"/>
              <a:t> group,</a:t>
            </a:r>
            <a:r>
              <a:rPr lang="en-US" sz="1200" baseline="0" dirty="0" smtClean="0"/>
              <a:t>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Century</a:t>
            </a:r>
            <a:r>
              <a:rPr lang="en-US" sz="1200" baseline="0" dirty="0" smtClean="0"/>
              <a:t> </a:t>
            </a:r>
            <a:r>
              <a:rPr lang="en-US" sz="1200" b="1" baseline="0" dirty="0" smtClean="0"/>
              <a:t>Gothic</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90</a:t>
            </a:r>
            <a:r>
              <a:rPr lang="en-US" sz="1200" baseline="0" dirty="0" smtClean="0"/>
              <a:t>.</a:t>
            </a:r>
          </a:p>
          <a:p>
            <a:pPr marL="685800" lvl="1" indent="-228600">
              <a:buFont typeface="Arial" pitchFamily="34" charset="0"/>
              <a:buChar char="•"/>
            </a:pPr>
            <a:r>
              <a:rPr lang="en-US" sz="1200" baseline="0" dirty="0" smtClean="0"/>
              <a:t>Click </a:t>
            </a:r>
            <a:r>
              <a:rPr lang="en-US" sz="1200" b="1" baseline="0" dirty="0" smtClean="0"/>
              <a:t>Bold</a:t>
            </a:r>
            <a:r>
              <a:rPr lang="en-US" sz="1200" baseline="0" dirty="0" smtClean="0"/>
              <a:t>.</a:t>
            </a:r>
            <a:r>
              <a:rPr lang="en-US" sz="1200" dirty="0" smtClean="0"/>
              <a:t> </a:t>
            </a:r>
          </a:p>
          <a:p>
            <a:pPr marL="228600" indent="-228600">
              <a:buFont typeface="+mj-lt"/>
              <a:buAutoNum type="arabicPeriod"/>
            </a:pPr>
            <a:r>
              <a:rPr lang="en-US" sz="1200" dirty="0" smtClean="0"/>
              <a:t>Select</a:t>
            </a:r>
            <a:r>
              <a:rPr lang="en-US" sz="1200" baseline="0" dirty="0" smtClean="0"/>
              <a:t> the text box.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WordArt</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launcher. In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click </a:t>
            </a:r>
            <a:r>
              <a:rPr lang="en-US" sz="1200" b="1" baseline="0" dirty="0" smtClean="0"/>
              <a:t>Text</a:t>
            </a:r>
            <a:r>
              <a:rPr lang="en-US" sz="1200" baseline="0" dirty="0" smtClean="0"/>
              <a:t> </a:t>
            </a:r>
            <a:r>
              <a:rPr lang="en-US" sz="1200" b="1" baseline="0" dirty="0" smtClean="0"/>
              <a:t>Fill</a:t>
            </a:r>
            <a:r>
              <a:rPr lang="en-US" sz="1200" baseline="0" dirty="0" smtClean="0"/>
              <a:t> in the left pane, click </a:t>
            </a:r>
            <a:r>
              <a:rPr lang="en-US" sz="1200" b="1" baseline="0" dirty="0" smtClean="0"/>
              <a:t>Solid</a:t>
            </a:r>
            <a:r>
              <a:rPr lang="en-US" sz="1200" baseline="0" dirty="0" smtClean="0"/>
              <a:t> </a:t>
            </a:r>
            <a:r>
              <a:rPr lang="en-US" sz="1200" b="1" baseline="0" dirty="0" smtClean="0"/>
              <a:t>fill </a:t>
            </a:r>
            <a:r>
              <a:rPr lang="en-US" sz="1200" baseline="0" dirty="0" smtClean="0"/>
              <a:t>in the </a:t>
            </a:r>
            <a:r>
              <a:rPr lang="en-US" sz="1200" b="1" baseline="0" dirty="0" smtClean="0"/>
              <a:t>Text</a:t>
            </a:r>
            <a:r>
              <a:rPr lang="en-US" sz="1200" baseline="0" dirty="0" smtClean="0"/>
              <a:t> </a:t>
            </a:r>
            <a:r>
              <a:rPr lang="en-US" sz="1200" b="1" baseline="0" dirty="0" smtClean="0"/>
              <a:t>Fill</a:t>
            </a:r>
            <a:r>
              <a:rPr lang="en-US" sz="1200" baseline="0" dirty="0" smtClean="0"/>
              <a:t> pane, and then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40%</a:t>
            </a:r>
            <a:r>
              <a:rPr lang="en-US" sz="1200" baseline="0" dirty="0" smtClean="0"/>
              <a:t>.</a:t>
            </a:r>
            <a:endParaRPr lang="en-US" sz="1200" dirty="0" smtClean="0"/>
          </a:p>
          <a:p>
            <a:pPr marL="228600" indent="-228600">
              <a:buFont typeface="+mj-lt"/>
              <a:buAutoNum type="arabicPeriod"/>
            </a:pPr>
            <a:r>
              <a:rPr lang="en-US" sz="1200" baseline="0" dirty="0" smtClean="0"/>
              <a:t>Drag</a:t>
            </a:r>
            <a:r>
              <a:rPr lang="en-US" sz="1200" dirty="0" smtClean="0"/>
              <a:t> the text box to the left</a:t>
            </a:r>
            <a:r>
              <a:rPr lang="en-US" sz="1200" baseline="0" dirty="0" smtClean="0"/>
              <a:t> side of the slide. </a:t>
            </a:r>
          </a:p>
          <a:p>
            <a:pPr marL="228600" indent="-228600">
              <a:buFont typeface="+mj-lt"/>
              <a:buAutoNum type="arabicPeriod"/>
            </a:pPr>
            <a:r>
              <a:rPr lang="en-US" sz="1200" baseline="0" dirty="0" smtClean="0"/>
              <a:t>Select the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0" baseline="0" dirty="0" smtClean="0"/>
              <a:t>, </a:t>
            </a:r>
            <a:r>
              <a:rPr lang="en-US" sz="1200" baseline="0" dirty="0" smtClean="0"/>
              <a:t>and then click </a:t>
            </a:r>
            <a:r>
              <a:rPr lang="en-US" sz="1200" b="1" baseline="0" dirty="0" smtClean="0"/>
              <a:t>Duplicate</a:t>
            </a:r>
            <a:r>
              <a:rPr lang="en-US" sz="1200" baseline="0" dirty="0" smtClean="0"/>
              <a:t>.</a:t>
            </a:r>
            <a:r>
              <a:rPr lang="en-US" sz="1200" dirty="0" smtClean="0"/>
              <a:t> </a:t>
            </a:r>
          </a:p>
          <a:p>
            <a:pPr marL="228600" indent="-228600">
              <a:buFont typeface="+mj-lt"/>
              <a:buAutoNum type="arabicPeriod"/>
            </a:pPr>
            <a:r>
              <a:rPr lang="en-US" sz="1200" dirty="0" smtClean="0"/>
              <a:t>Drag the second, duplicate text box to the right side of the slide.</a:t>
            </a:r>
          </a:p>
          <a:p>
            <a:pPr marL="228600" indent="-228600">
              <a:buFont typeface="+mj-lt"/>
              <a:buAutoNum type="arabicPeriod"/>
            </a:pPr>
            <a:r>
              <a:rPr lang="en-US" sz="1200" dirty="0" smtClean="0"/>
              <a:t>Right-click</a:t>
            </a:r>
            <a:r>
              <a:rPr lang="en-US" sz="1200" baseline="0" dirty="0" smtClean="0"/>
              <a:t> the second text box, click </a:t>
            </a:r>
            <a:r>
              <a:rPr lang="en-US" sz="1200" b="1" baseline="0" dirty="0" smtClean="0"/>
              <a:t>Edit Text</a:t>
            </a:r>
            <a:r>
              <a:rPr lang="en-US" sz="1200" b="0" baseline="0" dirty="0" smtClean="0"/>
              <a:t>,</a:t>
            </a:r>
            <a:r>
              <a:rPr lang="en-US" sz="1200" b="1" baseline="0" dirty="0" smtClean="0"/>
              <a:t> </a:t>
            </a:r>
            <a:r>
              <a:rPr lang="en-US" sz="1200" baseline="0" dirty="0" smtClean="0"/>
              <a:t>and edit the text. (</a:t>
            </a:r>
            <a:r>
              <a:rPr lang="en-US" sz="1200" b="1" baseline="0" dirty="0" smtClean="0"/>
              <a:t>Note: </a:t>
            </a:r>
            <a:r>
              <a:rPr lang="en-US" sz="1200" baseline="0" dirty="0" smtClean="0"/>
              <a:t>To match the example above, enter </a:t>
            </a:r>
            <a:r>
              <a:rPr lang="en-US" sz="1200" b="1" baseline="0" dirty="0" smtClean="0"/>
              <a:t>overlapping</a:t>
            </a:r>
            <a:r>
              <a:rPr lang="en-US" sz="1200" b="0" baseline="0" dirty="0" smtClean="0"/>
              <a:t>.</a:t>
            </a:r>
            <a:r>
              <a:rPr lang="en-US" sz="120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Editing</a:t>
            </a:r>
            <a:r>
              <a:rPr lang="en-US" sz="1200" b="0" baseline="0" dirty="0" smtClean="0"/>
              <a:t> group, click </a:t>
            </a:r>
            <a:r>
              <a:rPr lang="en-US" sz="1200" b="1" baseline="0" dirty="0" smtClean="0"/>
              <a:t>Select</a:t>
            </a:r>
            <a:r>
              <a:rPr lang="en-US" sz="1200" b="0" baseline="0" dirty="0" smtClean="0"/>
              <a:t>, and then click </a:t>
            </a:r>
            <a:r>
              <a:rPr lang="en-US" sz="1200" b="1" baseline="0" dirty="0" smtClean="0"/>
              <a:t>Selection</a:t>
            </a:r>
            <a:r>
              <a:rPr lang="en-US" sz="1200" b="0" baseline="0" dirty="0" smtClean="0"/>
              <a:t> </a:t>
            </a:r>
            <a:r>
              <a:rPr lang="en-US" sz="1200" b="1" baseline="0" dirty="0" smtClean="0"/>
              <a:t>Pane</a:t>
            </a:r>
            <a:r>
              <a:rPr lang="en-US" sz="1200" b="0" baseline="0" dirty="0" smtClean="0"/>
              <a:t>.</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select the second text box you created. (</a:t>
            </a:r>
            <a:r>
              <a:rPr lang="en-US" sz="1200" b="1" baseline="0" dirty="0" smtClean="0"/>
              <a:t>Note: </a:t>
            </a:r>
            <a:r>
              <a:rPr lang="en-US" sz="1200" baseline="0" dirty="0" smtClean="0"/>
              <a:t>Objects you created earlier will show up at the bottom of the list in the pane, and objects you created later will show up at the top.)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left corner of the </a:t>
            </a:r>
            <a:r>
              <a:rPr lang="en-US" sz="1200" b="1" baseline="0" dirty="0" smtClean="0"/>
              <a:t>WordArt</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 </a:t>
            </a:r>
            <a:r>
              <a:rPr lang="en-US" sz="1200" baseline="0" dirty="0" smtClean="0"/>
              <a:t>dialog box launcher. In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click </a:t>
            </a:r>
            <a:r>
              <a:rPr lang="en-US" sz="1200" b="1" baseline="0" dirty="0" smtClean="0"/>
              <a:t>Text</a:t>
            </a:r>
            <a:r>
              <a:rPr lang="en-US" sz="1200" baseline="0" dirty="0" smtClean="0"/>
              <a:t> </a:t>
            </a:r>
            <a:r>
              <a:rPr lang="en-US" sz="1200" b="1" baseline="0" dirty="0" smtClean="0"/>
              <a:t>Fill</a:t>
            </a:r>
            <a:r>
              <a:rPr lang="en-US" sz="1200" baseline="0" dirty="0" smtClean="0"/>
              <a:t> in the left pane, and in the </a:t>
            </a:r>
            <a:r>
              <a:rPr lang="en-US" sz="1200" b="1" baseline="0" dirty="0" smtClean="0"/>
              <a:t>Text</a:t>
            </a:r>
            <a:r>
              <a:rPr lang="en-US" sz="1200" baseline="0" dirty="0" smtClean="0"/>
              <a:t> </a:t>
            </a:r>
            <a:r>
              <a:rPr lang="en-US" sz="1200" b="1" baseline="0" dirty="0" smtClean="0"/>
              <a:t>Fill</a:t>
            </a:r>
            <a:r>
              <a:rPr lang="en-US" sz="1200" baseline="0" dirty="0" smtClean="0"/>
              <a:t> pane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Black, Text 1 </a:t>
            </a:r>
            <a:r>
              <a:rPr lang="en-US" sz="1200" baseline="0" dirty="0" smtClean="0"/>
              <a:t>(first row, second option from the left).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40%</a:t>
            </a:r>
            <a:r>
              <a:rPr lang="en-US" sz="1200" baseline="0" dirty="0" smtClean="0"/>
              <a:t>.</a:t>
            </a:r>
            <a:endParaRPr lang="en-US" sz="1200" dirty="0" smtClean="0"/>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p</a:t>
            </a:r>
            <a:r>
              <a:rPr lang="en-US" sz="1200" dirty="0" smtClean="0"/>
              <a:t>ress</a:t>
            </a:r>
            <a:r>
              <a:rPr lang="en-US" sz="1200" baseline="0" dirty="0" smtClean="0"/>
              <a:t> and hold CTRL, and then s</a:t>
            </a:r>
            <a:r>
              <a:rPr lang="en-US" sz="1200" dirty="0" smtClean="0"/>
              <a:t>elect both text boxes.</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 </a:t>
            </a:r>
            <a:r>
              <a:rPr lang="en-US" sz="1200" baseline="0" dirty="0" smtClean="0"/>
              <a:t>point to </a:t>
            </a:r>
            <a:r>
              <a:rPr lang="en-US" sz="1200" b="1" baseline="0" dirty="0" smtClean="0"/>
              <a:t>Align</a:t>
            </a:r>
            <a:r>
              <a:rPr lang="en-US" sz="1200" b="0" baseline="0" dirty="0" smtClean="0"/>
              <a:t>,</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Selected Objects</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Top</a:t>
            </a:r>
            <a:r>
              <a:rPr lang="en-US" sz="1200" baseline="0" dirty="0" smtClean="0"/>
              <a:t>.</a:t>
            </a:r>
            <a:r>
              <a:rPr lang="en-US" sz="1200" dirty="0" smtClean="0"/>
              <a:t> </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select </a:t>
            </a:r>
            <a:r>
              <a:rPr lang="en-US" sz="1200" dirty="0" smtClean="0"/>
              <a:t> the second text box you created.</a:t>
            </a:r>
            <a:r>
              <a:rPr lang="en-US" sz="1200" baseline="0" dirty="0" smtClean="0"/>
              <a:t>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0" baseline="0" dirty="0" smtClean="0"/>
              <a:t>,</a:t>
            </a:r>
            <a:r>
              <a:rPr lang="en-US" sz="1200" baseline="0" dirty="0" smtClean="0"/>
              <a:t> and  then click </a:t>
            </a:r>
            <a:r>
              <a:rPr lang="en-US" sz="1200" b="1" baseline="0" dirty="0" smtClean="0"/>
              <a:t>Duplicate</a:t>
            </a:r>
            <a:r>
              <a:rPr lang="en-US" sz="1200" baseline="0" dirty="0" smtClean="0"/>
              <a:t>.</a:t>
            </a:r>
            <a:r>
              <a:rPr lang="en-US" sz="1200" dirty="0" smtClean="0"/>
              <a:t> </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p</a:t>
            </a:r>
            <a:r>
              <a:rPr lang="en-US" sz="1200" dirty="0" smtClean="0"/>
              <a:t>ress</a:t>
            </a:r>
            <a:r>
              <a:rPr lang="en-US" sz="1200" baseline="0" dirty="0" smtClean="0"/>
              <a:t> and hold CTRL, and then s</a:t>
            </a:r>
            <a:r>
              <a:rPr lang="en-US" sz="1200" dirty="0" smtClean="0"/>
              <a:t>elect the second</a:t>
            </a:r>
            <a:r>
              <a:rPr lang="en-US" sz="1200" baseline="0" dirty="0" smtClean="0"/>
              <a:t> and third (black) </a:t>
            </a:r>
            <a:r>
              <a:rPr lang="en-US" sz="1200" dirty="0" smtClean="0"/>
              <a:t>text boxes you created.</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0" baseline="0" dirty="0" smtClean="0"/>
              <a:t>,</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Selected Objects</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Top</a:t>
            </a:r>
            <a:r>
              <a:rPr lang="en-US" sz="1200" baseline="0" dirty="0" smtClean="0"/>
              <a:t>.</a:t>
            </a:r>
            <a:r>
              <a:rPr lang="en-US" sz="1200" dirty="0" smtClean="0"/>
              <a:t> </a:t>
            </a:r>
          </a:p>
          <a:p>
            <a:pPr marL="685800" lvl="1" indent="-228600">
              <a:buFont typeface="+mj-lt"/>
              <a:buAutoNum type="arabicPeriod"/>
            </a:pPr>
            <a:r>
              <a:rPr lang="en-US" sz="1200" baseline="0" dirty="0" smtClean="0"/>
              <a:t>Click</a:t>
            </a:r>
            <a:r>
              <a:rPr lang="en-US" sz="1200" dirty="0" smtClean="0"/>
              <a:t> </a:t>
            </a:r>
            <a:r>
              <a:rPr lang="en-US" sz="1200" b="1" dirty="0" smtClean="0"/>
              <a:t>Align</a:t>
            </a:r>
            <a:r>
              <a:rPr lang="en-US" sz="1200" dirty="0" smtClean="0"/>
              <a:t> </a:t>
            </a:r>
            <a:r>
              <a:rPr lang="en-US" sz="1200" b="1" dirty="0" smtClean="0"/>
              <a:t>Left</a:t>
            </a:r>
            <a:r>
              <a:rPr lang="en-US" sz="1200" dirty="0" smtClean="0"/>
              <a:t>.</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a:t>
            </a:r>
            <a:r>
              <a:rPr lang="en-US" sz="1200" dirty="0" smtClean="0"/>
              <a:t>elect the first (white) text box you created. On the </a:t>
            </a:r>
            <a:r>
              <a:rPr lang="en-US" sz="1200" b="1" dirty="0" smtClean="0"/>
              <a:t>Home</a:t>
            </a:r>
            <a:r>
              <a:rPr lang="en-US" sz="1200" dirty="0" smtClean="0"/>
              <a:t> tab, in the </a:t>
            </a:r>
            <a:r>
              <a:rPr lang="en-US" sz="1200" b="1" dirty="0" smtClean="0"/>
              <a:t>Drawing</a:t>
            </a:r>
            <a:r>
              <a:rPr lang="en-US" sz="1200" dirty="0" smtClean="0"/>
              <a:t> group, click </a:t>
            </a:r>
            <a:r>
              <a:rPr lang="en-US" sz="1200" b="1" dirty="0" smtClean="0"/>
              <a:t>Arrange</a:t>
            </a:r>
            <a:r>
              <a:rPr lang="en-US" sz="1200" dirty="0" smtClean="0"/>
              <a:t>, and</a:t>
            </a:r>
            <a:r>
              <a:rPr lang="en-US" sz="1200" baseline="0" dirty="0" smtClean="0"/>
              <a:t> then </a:t>
            </a:r>
            <a:r>
              <a:rPr lang="en-US" sz="1200" dirty="0" smtClean="0"/>
              <a:t>click </a:t>
            </a:r>
            <a:r>
              <a:rPr lang="en-US" sz="1200" b="1" dirty="0" smtClean="0"/>
              <a:t>Bring</a:t>
            </a:r>
            <a:r>
              <a:rPr lang="en-US" sz="1200" dirty="0" smtClean="0"/>
              <a:t> </a:t>
            </a:r>
            <a:r>
              <a:rPr lang="en-US" sz="1200" b="1" dirty="0" smtClean="0"/>
              <a:t>Forward</a:t>
            </a:r>
            <a:r>
              <a:rPr lang="en-US" sz="1200" dirty="0" smtClean="0"/>
              <a:t>.</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a:t>
            </a:r>
            <a:r>
              <a:rPr lang="en-US" sz="1200" baseline="0" dirty="0" smtClean="0"/>
              <a:t> on this slide, do the following:</a:t>
            </a:r>
            <a:endParaRPr lang="en-US" sz="1200" dirty="0" smtClean="0"/>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To view beyond the edges of the slide, on the </a:t>
            </a:r>
            <a:r>
              <a:rPr lang="en-US" sz="1200" b="1" baseline="0" dirty="0" smtClean="0"/>
              <a:t>View</a:t>
            </a:r>
            <a:r>
              <a:rPr lang="en-US" sz="1200" b="0" baseline="0" dirty="0" smtClean="0"/>
              <a:t> tab, in the </a:t>
            </a:r>
            <a:r>
              <a:rPr lang="en-US" sz="1200" b="1" baseline="0" dirty="0" smtClean="0"/>
              <a:t>Zoom</a:t>
            </a:r>
            <a:r>
              <a:rPr lang="en-US" sz="1200" b="0" baseline="0" dirty="0" smtClean="0"/>
              <a:t> group, select </a:t>
            </a:r>
            <a:r>
              <a:rPr lang="en-US" sz="1200" b="1" baseline="0" dirty="0" smtClean="0"/>
              <a:t>Zoom</a:t>
            </a:r>
            <a:r>
              <a:rPr lang="en-US" sz="1200" b="0" baseline="0" dirty="0" smtClean="0"/>
              <a:t>. In the </a:t>
            </a:r>
            <a:r>
              <a:rPr lang="en-US" sz="1200" b="1" baseline="0" dirty="0" smtClean="0"/>
              <a:t>Zoom</a:t>
            </a:r>
            <a:r>
              <a:rPr lang="en-US" sz="1200" b="0" baseline="0" dirty="0" smtClean="0"/>
              <a:t> dialog box, select </a:t>
            </a:r>
            <a:r>
              <a:rPr lang="en-US" sz="1200" b="1" baseline="0" dirty="0" smtClean="0"/>
              <a:t>50%</a:t>
            </a:r>
            <a:r>
              <a:rPr lang="en-US" sz="1200" b="0" baseline="0" dirty="0" smtClean="0"/>
              <a:t>.</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Animations</a:t>
            </a:r>
            <a:r>
              <a:rPr lang="en-US" sz="1200" dirty="0" smtClean="0"/>
              <a:t> tab, in the </a:t>
            </a:r>
            <a:r>
              <a:rPr lang="en-US" sz="1200" b="1" dirty="0" smtClean="0"/>
              <a:t>Animations</a:t>
            </a:r>
            <a:r>
              <a:rPr lang="en-US" sz="1200" dirty="0" smtClean="0"/>
              <a:t> group, click </a:t>
            </a:r>
            <a:r>
              <a:rPr lang="en-US" sz="1200" b="1" dirty="0" smtClean="0"/>
              <a:t>Custom</a:t>
            </a:r>
            <a:r>
              <a:rPr lang="en-US" sz="1200" dirty="0" smtClean="0"/>
              <a:t> </a:t>
            </a:r>
            <a:r>
              <a:rPr lang="en-US" sz="1200" b="1" dirty="0" smtClean="0"/>
              <a:t>Animation</a:t>
            </a:r>
            <a:r>
              <a:rPr lang="en-US" sz="1200" dirty="0" smtClean="0"/>
              <a:t>. </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In the </a:t>
            </a:r>
            <a:r>
              <a:rPr lang="en-US" sz="1200" b="1" dirty="0" smtClean="0"/>
              <a:t>Selection and Visibility</a:t>
            </a:r>
            <a:r>
              <a:rPr lang="en-US" sz="1200" dirty="0" smtClean="0"/>
              <a:t> pane, select the second </a:t>
            </a:r>
            <a:r>
              <a:rPr lang="en-US" sz="1200" baseline="0" dirty="0" smtClean="0"/>
              <a:t>text box in the list.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Entrance</a:t>
            </a:r>
            <a:r>
              <a:rPr lang="en-US" sz="1200" b="0" baseline="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 </a:t>
            </a:r>
            <a:r>
              <a:rPr lang="en-US" sz="1200" baseline="0" dirty="0" smtClean="0"/>
              <a:t>click </a:t>
            </a:r>
            <a:r>
              <a:rPr lang="en-US" sz="1200" b="1" baseline="0" dirty="0" smtClean="0"/>
              <a:t>Fade.</a:t>
            </a:r>
          </a:p>
          <a:p>
            <a:pPr marL="685800" lvl="1" indent="-228600">
              <a:buFont typeface="+mj-lt"/>
              <a:buAutoNum type="arabicPeriod"/>
            </a:pPr>
            <a:r>
              <a:rPr lang="en-US" sz="1200" baseline="0" dirty="0" smtClean="0"/>
              <a:t>Select the animation effect (fade effect for the second text box). Under </a:t>
            </a:r>
            <a:r>
              <a:rPr lang="en-US" sz="1200" b="1" baseline="0" dirty="0" smtClean="0"/>
              <a:t>Modify: Fade</a:t>
            </a:r>
            <a:r>
              <a:rPr lang="en-US" sz="1200" b="0" baseline="0" dirty="0" smtClean="0"/>
              <a:t>,</a:t>
            </a:r>
            <a:r>
              <a:rPr lang="en-US" sz="1200" b="1" baseline="0" dirty="0" smtClean="0"/>
              <a:t> </a:t>
            </a:r>
            <a:r>
              <a:rPr lang="en-US" sz="1200" baseline="0" dirty="0" smtClean="0"/>
              <a:t>do the following:</a:t>
            </a:r>
          </a:p>
          <a:p>
            <a:pPr marL="1143000" lvl="2" indent="-228600">
              <a:buFont typeface="Arial" pitchFamily="34" charset="0"/>
              <a:buChar char="•"/>
            </a:pPr>
            <a:r>
              <a:rPr lang="en-US" sz="1200" baseline="0" dirty="0" smtClean="0"/>
              <a:t>In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Speed</a:t>
            </a:r>
            <a:r>
              <a:rPr lang="en-US" sz="1200" baseline="0" dirty="0" smtClean="0"/>
              <a:t> list, select </a:t>
            </a:r>
            <a:r>
              <a:rPr lang="en-US" sz="1200" b="1" baseline="0" dirty="0" smtClean="0"/>
              <a:t>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a:t>
            </a:r>
            <a:r>
              <a:rPr lang="en-US" sz="1200" dirty="0" smtClean="0"/>
              <a:t> pane, select the second </a:t>
            </a:r>
            <a:r>
              <a:rPr lang="en-US" sz="1200" baseline="0" dirty="0" smtClean="0"/>
              <a:t>text box in the list.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Paths</a:t>
            </a:r>
            <a:r>
              <a:rPr lang="en-US" sz="1200" b="0" dirty="0" smtClean="0"/>
              <a:t>,</a:t>
            </a:r>
            <a:r>
              <a:rPr lang="en-US" sz="1200" baseline="0" dirty="0" smtClean="0"/>
              <a:t> and then click </a:t>
            </a:r>
            <a:r>
              <a:rPr lang="en-US" sz="1200" b="1" baseline="0" dirty="0" smtClean="0"/>
              <a:t>Right</a:t>
            </a:r>
            <a:r>
              <a:rPr lang="en-US" sz="1200" b="0" baseline="0" dirty="0" smtClean="0"/>
              <a:t>.</a:t>
            </a:r>
            <a:r>
              <a:rPr lang="en-US" sz="1200" b="1" baseline="0" dirty="0" smtClean="0"/>
              <a:t> </a:t>
            </a:r>
          </a:p>
          <a:p>
            <a:pPr marL="685800" lvl="1" indent="-228600">
              <a:buFont typeface="+mj-lt"/>
              <a:buAutoNum type="arabicPeriod"/>
            </a:pPr>
            <a:r>
              <a:rPr lang="en-US" sz="1200" dirty="0" smtClean="0"/>
              <a:t>Select the second animation effect (right motion path for the second text box). Click the arrow</a:t>
            </a:r>
            <a:r>
              <a:rPr lang="en-US" sz="1200" baseline="0" dirty="0" smtClean="0"/>
              <a:t> to the right of the </a:t>
            </a:r>
            <a:r>
              <a:rPr lang="en-US" sz="1200" b="0" dirty="0" smtClean="0"/>
              <a:t>selected effect, </a:t>
            </a:r>
            <a:r>
              <a:rPr lang="en-US" sz="1200" baseline="0" dirty="0" smtClean="0"/>
              <a:t>and then click </a:t>
            </a:r>
            <a:r>
              <a:rPr lang="en-US" sz="1200" b="1" baseline="0" dirty="0" smtClean="0"/>
              <a:t>Effect</a:t>
            </a:r>
            <a:r>
              <a:rPr lang="en-US" sz="1200" baseline="0" dirty="0" smtClean="0"/>
              <a:t> </a:t>
            </a:r>
            <a:r>
              <a:rPr lang="en-US" sz="1200" b="1" baseline="0" dirty="0" smtClean="0"/>
              <a:t>Options</a:t>
            </a:r>
            <a:r>
              <a:rPr lang="en-US" sz="1200" b="0" baseline="0" dirty="0" smtClean="0"/>
              <a:t>. I</a:t>
            </a:r>
            <a:r>
              <a:rPr lang="en-US" sz="1200" baseline="0" dirty="0" smtClean="0"/>
              <a:t>n the </a:t>
            </a:r>
            <a:r>
              <a:rPr lang="en-US" sz="1200" b="1" baseline="0" dirty="0" smtClean="0"/>
              <a:t>Right </a:t>
            </a:r>
            <a:r>
              <a:rPr lang="en-US" sz="1200" baseline="0" dirty="0" smtClean="0"/>
              <a:t>dialog box,</a:t>
            </a:r>
            <a:r>
              <a:rPr lang="en-US" sz="1200" b="0" baseline="0" dirty="0" smtClean="0"/>
              <a:t> </a:t>
            </a:r>
            <a:r>
              <a:rPr lang="en-US" sz="1200" b="0" dirty="0" smtClean="0"/>
              <a:t>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On the </a:t>
            </a:r>
            <a:r>
              <a:rPr lang="en-US" sz="1200" b="1" baseline="0" dirty="0" smtClean="0"/>
              <a:t>Effect</a:t>
            </a:r>
            <a:r>
              <a:rPr lang="en-US" sz="1200" baseline="0" dirty="0" smtClean="0"/>
              <a:t> tab, select </a:t>
            </a:r>
            <a:r>
              <a:rPr lang="en-US" sz="1200" b="1" baseline="0" dirty="0" smtClean="0"/>
              <a:t>Auto-Reverse</a:t>
            </a:r>
            <a:r>
              <a:rPr lang="en-US" sz="1200" b="0" baseline="0" dirty="0" smtClean="0"/>
              <a:t>. </a:t>
            </a:r>
          </a:p>
          <a:p>
            <a:pPr marL="1143000" lvl="2" indent="-228600">
              <a:buFont typeface="Arial" pitchFamily="34" charset="0"/>
              <a:buChar char="•"/>
            </a:pPr>
            <a:r>
              <a:rPr lang="en-US" sz="1200" b="0" dirty="0" smtClean="0"/>
              <a:t>On</a:t>
            </a:r>
            <a:r>
              <a:rPr lang="en-US" sz="1200" b="0" baseline="0" dirty="0" smtClean="0"/>
              <a:t> the </a:t>
            </a:r>
            <a:r>
              <a:rPr lang="en-US" sz="1200" b="1" baseline="0" dirty="0" smtClean="0"/>
              <a:t>Timing</a:t>
            </a:r>
            <a:r>
              <a:rPr lang="en-US" sz="1200" b="0" baseline="0" dirty="0" smtClean="0"/>
              <a:t> tab, do the following:</a:t>
            </a:r>
          </a:p>
          <a:p>
            <a:pPr marL="1600200" lvl="3" indent="-228600">
              <a:buFont typeface="Arial" pitchFamily="34" charset="0"/>
              <a:buChar char="•"/>
            </a:pPr>
            <a:r>
              <a:rPr lang="en-US" sz="1200" b="0" baseline="0" dirty="0" smtClean="0"/>
              <a:t>I</a:t>
            </a:r>
            <a:r>
              <a:rPr lang="en-US" sz="1200" b="0" dirty="0" smtClean="0"/>
              <a:t>n the </a:t>
            </a:r>
            <a:r>
              <a:rPr lang="en-US" sz="1200" b="1" dirty="0" smtClean="0"/>
              <a:t>Start</a:t>
            </a:r>
            <a:r>
              <a:rPr lang="en-US" sz="1200" b="0" dirty="0" smtClean="0"/>
              <a:t> list,</a:t>
            </a:r>
            <a:r>
              <a:rPr lang="en-US" sz="1200" b="0" baseline="0" dirty="0" smtClean="0"/>
              <a:t> select </a:t>
            </a:r>
            <a:r>
              <a:rPr lang="en-US" sz="1200" b="1" baseline="0" dirty="0" smtClean="0"/>
              <a:t>With</a:t>
            </a:r>
            <a:r>
              <a:rPr lang="en-US" sz="1200" b="0" baseline="0" dirty="0" smtClean="0"/>
              <a:t> </a:t>
            </a:r>
            <a:r>
              <a:rPr lang="en-US" sz="1200" b="1" baseline="0" dirty="0" smtClean="0"/>
              <a:t>Previous</a:t>
            </a:r>
            <a:r>
              <a:rPr lang="en-US" sz="1200" b="0" baseline="0" dirty="0" smtClean="0"/>
              <a:t>. </a:t>
            </a:r>
            <a:endParaRPr lang="en-US" sz="1200" dirty="0" smtClean="0"/>
          </a:p>
          <a:p>
            <a:pPr marL="1600200" lvl="3" indent="-228600">
              <a:buFont typeface="Arial" pitchFamily="34" charset="0"/>
              <a:buChar char="•"/>
            </a:pPr>
            <a:r>
              <a:rPr lang="en-US" sz="1200" b="0" dirty="0" smtClean="0"/>
              <a:t>In </a:t>
            </a:r>
            <a:r>
              <a:rPr lang="en-US" sz="1200" baseline="0" dirty="0" smtClean="0"/>
              <a:t>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lvl="0" indent="-228600">
              <a:buFont typeface="+mj-lt"/>
              <a:buAutoNum type="arabicPeriod" startAt="4"/>
            </a:pPr>
            <a:r>
              <a:rPr lang="en-US" sz="1200" baseline="0" dirty="0" smtClean="0"/>
              <a:t>With the second animation effect still selected in the </a:t>
            </a:r>
            <a:r>
              <a:rPr lang="en-US" sz="1200" b="1" baseline="0" dirty="0" smtClean="0"/>
              <a:t>Custom Animation </a:t>
            </a:r>
            <a:r>
              <a:rPr lang="en-US" sz="1200" baseline="0" dirty="0" smtClean="0"/>
              <a:t>task pane, </a:t>
            </a:r>
            <a:r>
              <a:rPr lang="en-US" sz="1200" b="0" baseline="0" dirty="0" smtClean="0"/>
              <a:t>do the following on the slide: </a:t>
            </a:r>
          </a:p>
          <a:p>
            <a:pPr marL="685800" lvl="1" indent="-228600">
              <a:buFont typeface="Arial" pitchFamily="34" charset="0"/>
              <a:buChar char="•"/>
            </a:pPr>
            <a:r>
              <a:rPr lang="en-US" sz="1200" b="0" baseline="0" dirty="0" smtClean="0"/>
              <a:t>Point to the endpoint (red arrow) of the selected motion path until the cursor becomes a two-headed arrow.</a:t>
            </a:r>
            <a:r>
              <a:rPr lang="en-US" sz="1200" b="0" dirty="0" smtClean="0"/>
              <a:t> P</a:t>
            </a:r>
            <a:r>
              <a:rPr lang="en-US" sz="1200" dirty="0" smtClean="0"/>
              <a:t>ress and hold SHIFT,</a:t>
            </a:r>
            <a:r>
              <a:rPr lang="en-US" sz="1200" baseline="0" dirty="0" smtClean="0"/>
              <a:t> and then d</a:t>
            </a:r>
            <a:r>
              <a:rPr lang="en-US" sz="1200" dirty="0" smtClean="0"/>
              <a:t>rag the endpoint approximately 5” beyond the right edge of the slide.</a:t>
            </a:r>
          </a:p>
          <a:p>
            <a:pPr marL="685800" lvl="1" indent="-228600">
              <a:buFont typeface="Arial" pitchFamily="34" charset="0"/>
              <a:buChar char="•"/>
            </a:pPr>
            <a:r>
              <a:rPr lang="en-US" sz="1200" b="0" baseline="0" dirty="0" smtClean="0"/>
              <a:t>Point to the starting point (green arrow) of the selected motion path until the cursor becomes a two-headed arrow.</a:t>
            </a:r>
            <a:r>
              <a:rPr lang="en-US" sz="1200" b="0" dirty="0" smtClean="0"/>
              <a:t> P</a:t>
            </a:r>
            <a:r>
              <a:rPr lang="en-US" sz="1200" dirty="0" smtClean="0"/>
              <a:t>ress and hold SHIFT,</a:t>
            </a:r>
            <a:r>
              <a:rPr lang="en-US" sz="1200" baseline="0" dirty="0" smtClean="0"/>
              <a:t> and then d</a:t>
            </a:r>
            <a:r>
              <a:rPr lang="en-US" sz="1200" dirty="0" smtClean="0"/>
              <a:t>rag the starting point approximately 5” beyond the left edge of the slide.</a:t>
            </a:r>
          </a:p>
          <a:p>
            <a:pPr marL="228600" indent="-228600">
              <a:buFont typeface="+mj-lt"/>
              <a:buAutoNum type="arabicPeriod" startAt="4"/>
            </a:pPr>
            <a:r>
              <a:rPr lang="en-US" sz="1200" dirty="0" smtClean="0"/>
              <a:t>In the </a:t>
            </a:r>
            <a:r>
              <a:rPr lang="en-US" sz="1200" b="1" dirty="0" smtClean="0"/>
              <a:t>Selection and Visibility </a:t>
            </a:r>
            <a:r>
              <a:rPr lang="en-US" sz="1200" dirty="0" smtClean="0"/>
              <a:t>pane, select the third</a:t>
            </a:r>
            <a:r>
              <a:rPr lang="en-US" sz="1200" baseline="0" dirty="0" smtClean="0"/>
              <a:t> </a:t>
            </a:r>
            <a:r>
              <a:rPr lang="en-US" sz="1200" dirty="0" smtClean="0"/>
              <a:t>text</a:t>
            </a:r>
            <a:r>
              <a:rPr lang="en-US" sz="1200" baseline="0" dirty="0" smtClean="0"/>
              <a: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Entrance</a:t>
            </a:r>
            <a:r>
              <a:rPr lang="en-US" sz="1200" b="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 </a:t>
            </a:r>
            <a:r>
              <a:rPr lang="en-US" sz="1200" baseline="0" dirty="0" smtClean="0"/>
              <a:t>click </a:t>
            </a:r>
            <a:r>
              <a:rPr lang="en-US" sz="1200" b="1" baseline="0" dirty="0" smtClean="0"/>
              <a:t>Fade</a:t>
            </a:r>
            <a:r>
              <a:rPr lang="en-US" sz="1200" b="0" baseline="0" dirty="0" smtClean="0"/>
              <a:t>.</a:t>
            </a:r>
            <a:r>
              <a:rPr lang="en-US" sz="1200" b="1" baseline="0" dirty="0" smtClean="0"/>
              <a:t> </a:t>
            </a:r>
            <a:endParaRPr lang="en-US" sz="1200" baseline="0" dirty="0" smtClean="0"/>
          </a:p>
          <a:p>
            <a:pPr marL="685800" lvl="1" indent="-228600">
              <a:buFont typeface="+mj-lt"/>
              <a:buAutoNum type="arabicPeriod"/>
            </a:pPr>
            <a:r>
              <a:rPr lang="en-US" sz="1200" dirty="0" smtClean="0"/>
              <a:t>Select the third animation effect (fade effect for the third text box). Click the arrow to the right of the </a:t>
            </a:r>
            <a:r>
              <a:rPr lang="en-US" sz="1200" baseline="0" dirty="0" smtClean="0"/>
              <a:t>selected effect, and then click </a:t>
            </a:r>
            <a:r>
              <a:rPr lang="en-US" sz="1200" b="1" baseline="0" dirty="0" smtClean="0"/>
              <a:t>Effect Options</a:t>
            </a:r>
            <a:r>
              <a:rPr lang="en-US" sz="1200" b="0" baseline="0" dirty="0" smtClean="0"/>
              <a:t>.</a:t>
            </a:r>
            <a:r>
              <a:rPr lang="en-US" sz="1200" baseline="0" dirty="0" smtClean="0"/>
              <a:t> In the </a:t>
            </a:r>
            <a:r>
              <a:rPr lang="en-US" sz="1200" b="1" baseline="0" dirty="0" smtClean="0"/>
              <a:t>Fade</a:t>
            </a:r>
            <a:r>
              <a:rPr lang="en-US" sz="1200" baseline="0" dirty="0" smtClean="0"/>
              <a:t> dialog box, on the </a:t>
            </a:r>
            <a:r>
              <a:rPr lang="en-US" sz="1200" b="1" baseline="0" dirty="0" smtClean="0"/>
              <a:t>Timing</a:t>
            </a:r>
            <a:r>
              <a:rPr lang="en-US" sz="1200" baseline="0" dirty="0" smtClean="0"/>
              <a:t> tab, do the following:</a:t>
            </a:r>
          </a:p>
          <a:p>
            <a:pPr marL="1143000" lvl="2" indent="-228600">
              <a:buFont typeface="Arial" pitchFamily="34" charset="0"/>
              <a:buChar char="•"/>
            </a:pPr>
            <a:r>
              <a:rPr lang="en-US" sz="1200" baseline="0" dirty="0" smtClean="0"/>
              <a:t>In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Delay</a:t>
            </a:r>
            <a:r>
              <a:rPr lang="en-US" sz="1200" baseline="0" dirty="0" smtClean="0"/>
              <a:t> box, enter </a:t>
            </a:r>
            <a:r>
              <a:rPr lang="en-US" sz="1200" b="1" baseline="0" dirty="0" smtClean="0"/>
              <a:t>0.5.</a:t>
            </a:r>
          </a:p>
          <a:p>
            <a:pPr marL="1143000" lvl="2" indent="-228600">
              <a:buFont typeface="Arial" pitchFamily="34" charset="0"/>
              <a:buChar char="•"/>
            </a:pPr>
            <a:r>
              <a:rPr lang="en-US" sz="1200" b="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0.5 seconds (Very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 </a:t>
            </a:r>
            <a:r>
              <a:rPr lang="en-US" sz="1200" dirty="0" smtClean="0"/>
              <a:t>pane, select the third</a:t>
            </a:r>
            <a:r>
              <a:rPr lang="en-US" sz="1200" baseline="0" dirty="0" smtClean="0"/>
              <a:t> </a:t>
            </a:r>
            <a:r>
              <a:rPr lang="en-US" sz="1200" dirty="0" smtClean="0"/>
              <a:t>text</a:t>
            </a:r>
            <a:r>
              <a:rPr lang="en-US" sz="1200" baseline="0" dirty="0" smtClean="0"/>
              <a: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Paths</a:t>
            </a:r>
            <a:r>
              <a:rPr lang="en-US" sz="1200" b="0" dirty="0" smtClean="0"/>
              <a:t>,</a:t>
            </a:r>
            <a:r>
              <a:rPr lang="en-US" sz="1200" dirty="0" smtClean="0"/>
              <a:t> and then click </a:t>
            </a:r>
            <a:r>
              <a:rPr lang="en-US" sz="1200" b="1" dirty="0" smtClean="0"/>
              <a:t>Left</a:t>
            </a:r>
            <a:r>
              <a:rPr lang="en-US" sz="1200" dirty="0" smtClean="0"/>
              <a:t>.</a:t>
            </a:r>
          </a:p>
          <a:p>
            <a:pPr marL="685800" lvl="1" indent="-228600">
              <a:buFont typeface="+mj-lt"/>
              <a:buAutoNum type="arabicPeriod"/>
            </a:pPr>
            <a:r>
              <a:rPr lang="en-US" sz="1200" dirty="0" smtClean="0"/>
              <a:t>Select the fourth animation effect (motion</a:t>
            </a:r>
            <a:r>
              <a:rPr lang="en-US" sz="1200" baseline="0" dirty="0" smtClean="0"/>
              <a:t> path for the third text box). </a:t>
            </a:r>
            <a:r>
              <a:rPr lang="en-US" sz="1200" dirty="0" smtClean="0"/>
              <a:t>Click the arrow to the right of the </a:t>
            </a:r>
            <a:r>
              <a:rPr lang="en-US" sz="1200" baseline="0" dirty="0" smtClean="0"/>
              <a:t>selected effect, and then click </a:t>
            </a:r>
            <a:r>
              <a:rPr lang="en-US" sz="1200" b="1" baseline="0" dirty="0" smtClean="0"/>
              <a:t>Timing</a:t>
            </a:r>
            <a:r>
              <a:rPr lang="en-US" sz="1200" b="0" baseline="0" dirty="0" smtClean="0"/>
              <a:t>.</a:t>
            </a:r>
            <a:r>
              <a:rPr lang="en-US" sz="1200" baseline="0" dirty="0" smtClean="0"/>
              <a:t> In the </a:t>
            </a:r>
            <a:r>
              <a:rPr lang="en-US" sz="1200" b="1" baseline="0" dirty="0" smtClean="0"/>
              <a:t>Left </a:t>
            </a:r>
            <a:r>
              <a:rPr lang="en-US" sz="1200" baseline="0" dirty="0" smtClean="0"/>
              <a:t>dialog box, </a:t>
            </a:r>
            <a:r>
              <a:rPr lang="en-US" sz="1200" b="0" baseline="0" dirty="0" smtClean="0"/>
              <a:t>o</a:t>
            </a:r>
            <a:r>
              <a:rPr lang="en-US" sz="1200" b="0" dirty="0" smtClean="0"/>
              <a:t>n</a:t>
            </a:r>
            <a:r>
              <a:rPr lang="en-US" sz="1200" b="0" baseline="0" dirty="0" smtClean="0"/>
              <a:t> the </a:t>
            </a:r>
            <a:r>
              <a:rPr lang="en-US" sz="1200" b="1" baseline="0" dirty="0" smtClean="0"/>
              <a:t>Timing</a:t>
            </a:r>
            <a:r>
              <a:rPr lang="en-US" sz="1200" b="0" baseline="0" dirty="0" smtClean="0"/>
              <a:t> tab, </a:t>
            </a:r>
            <a:r>
              <a:rPr lang="en-US" sz="1200" baseline="0" dirty="0" smtClean="0"/>
              <a:t>do the following:</a:t>
            </a:r>
          </a:p>
          <a:p>
            <a:pPr marL="1143000" lvl="2" indent="-228600">
              <a:buFont typeface="Arial" pitchFamily="34" charset="0"/>
              <a:buChar char="•"/>
            </a:pPr>
            <a:r>
              <a:rPr lang="en-US" sz="1200" b="0" baseline="0" dirty="0" smtClean="0"/>
              <a:t>In t</a:t>
            </a:r>
            <a:r>
              <a:rPr lang="en-US" sz="1200" baseline="0" dirty="0" smtClean="0"/>
              <a: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Delay</a:t>
            </a:r>
            <a:r>
              <a:rPr lang="en-US" sz="1200" baseline="0" dirty="0" smtClean="0"/>
              <a:t> box, enter </a:t>
            </a:r>
            <a:r>
              <a:rPr lang="en-US" sz="1200" b="1" baseline="0" dirty="0" smtClean="0"/>
              <a:t>0.5.</a:t>
            </a:r>
          </a:p>
          <a:p>
            <a:pPr marL="1143000" lvl="2" indent="-228600">
              <a:buFont typeface="Arial" pitchFamily="34" charset="0"/>
              <a:buChar char="•"/>
            </a:pPr>
            <a:r>
              <a:rPr lang="en-US" sz="1200" baseline="0" dirty="0" smtClean="0"/>
              <a:t>In 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lvl="0" indent="-228600">
              <a:buFont typeface="+mj-lt"/>
              <a:buAutoNum type="arabicPeriod" startAt="4"/>
            </a:pPr>
            <a:r>
              <a:rPr lang="en-US" sz="1200" dirty="0" smtClean="0"/>
              <a:t>With the fourth animation effect still selected in the </a:t>
            </a:r>
            <a:r>
              <a:rPr lang="en-US" sz="1200" b="1" dirty="0" smtClean="0"/>
              <a:t>Custom Animation </a:t>
            </a:r>
            <a:r>
              <a:rPr lang="en-US" sz="1200" dirty="0" smtClean="0"/>
              <a:t>task pane, do the following on</a:t>
            </a:r>
            <a:r>
              <a:rPr lang="en-US" sz="1200" baseline="0" dirty="0" smtClean="0"/>
              <a:t> the slide:</a:t>
            </a:r>
          </a:p>
          <a:p>
            <a:pPr marL="685800" lvl="1" indent="-228600">
              <a:buFont typeface="Arial" pitchFamily="34" charset="0"/>
              <a:buChar char="•"/>
            </a:pPr>
            <a:r>
              <a:rPr lang="en-US" sz="1200" baseline="0" dirty="0" smtClean="0"/>
              <a:t>Point to the endpoint (red arrow) of the selected motion path until the cursor becomes a two-headed arrow. P</a:t>
            </a:r>
            <a:r>
              <a:rPr lang="en-US" sz="1200" dirty="0" smtClean="0"/>
              <a:t>ress and hold SHIFT,</a:t>
            </a:r>
            <a:r>
              <a:rPr lang="en-US" sz="1200" baseline="0" dirty="0" smtClean="0"/>
              <a:t> and then d</a:t>
            </a:r>
            <a:r>
              <a:rPr lang="en-US" sz="1200" dirty="0" smtClean="0"/>
              <a:t>rag the endpoint approximately 5” beyond the left edge of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starting point (green arrow) of the selected motion path until the cursor becomes a two-headed arrow. P</a:t>
            </a:r>
            <a:r>
              <a:rPr lang="en-US" sz="1200" dirty="0" smtClean="0"/>
              <a:t>ress and hold SHIFT,</a:t>
            </a:r>
            <a:r>
              <a:rPr lang="en-US" sz="1200" baseline="0" dirty="0" smtClean="0"/>
              <a:t> and then d</a:t>
            </a:r>
            <a:r>
              <a:rPr lang="en-US" sz="1200" dirty="0" smtClean="0"/>
              <a:t>rag the starting point approximately 5” beyond the right edge of the slide.</a:t>
            </a:r>
          </a:p>
          <a:p>
            <a:pPr marL="228600" indent="-228600">
              <a:buFont typeface="+mj-lt"/>
              <a:buAutoNum type="arabicPeriod" startAt="4"/>
            </a:pPr>
            <a:r>
              <a:rPr lang="en-US" sz="1200" dirty="0" smtClean="0"/>
              <a:t>In the </a:t>
            </a:r>
            <a:r>
              <a:rPr lang="en-US" sz="1200" b="1" dirty="0" smtClean="0"/>
              <a:t>Selection and Visibility </a:t>
            </a:r>
            <a:r>
              <a:rPr lang="en-US" sz="1200" dirty="0" smtClean="0"/>
              <a:t>pane, select</a:t>
            </a:r>
            <a:r>
              <a:rPr lang="en-US" sz="1200" baseline="0" dirty="0" smtClean="0"/>
              <a:t> the first text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endParaRPr lang="en-US" sz="1200" baseline="0" dirty="0" smtClean="0"/>
          </a:p>
          <a:p>
            <a:pPr marL="685800" lvl="1" indent="-228600">
              <a:buFont typeface="+mj-lt"/>
              <a:buAutoNum type="arabicPeriod"/>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Entrance</a:t>
            </a:r>
            <a:r>
              <a:rPr lang="en-US" sz="1200" b="0" baseline="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a:t>
            </a:r>
            <a:r>
              <a:rPr lang="en-US" sz="1200" baseline="0" dirty="0" smtClean="0"/>
              <a:t> click </a:t>
            </a:r>
            <a:r>
              <a:rPr lang="en-US" sz="1200" b="1" baseline="0" dirty="0" smtClean="0"/>
              <a:t>Fade</a:t>
            </a:r>
            <a:r>
              <a:rPr lang="en-US" sz="1200" baseline="0" dirty="0" smtClean="0"/>
              <a:t>. </a:t>
            </a:r>
          </a:p>
          <a:p>
            <a:pPr marL="685800" lvl="1" indent="-228600">
              <a:buFont typeface="+mj-lt"/>
              <a:buAutoNum type="arabicPeriod"/>
            </a:pPr>
            <a:r>
              <a:rPr lang="en-US" sz="1200" dirty="0" smtClean="0"/>
              <a:t>Select the fifth animation effect (fade effect for the first text box). Click the arrow to the right of the </a:t>
            </a:r>
            <a:r>
              <a:rPr lang="en-US" sz="1200" baseline="0" dirty="0" smtClean="0"/>
              <a:t>selected effect, and then click </a:t>
            </a:r>
            <a:r>
              <a:rPr lang="en-US" sz="1200" b="1" baseline="0" dirty="0" smtClean="0"/>
              <a:t>Timing</a:t>
            </a:r>
            <a:r>
              <a:rPr lang="en-US" sz="1200" baseline="0" dirty="0" smtClean="0"/>
              <a:t>. In the </a:t>
            </a:r>
            <a:r>
              <a:rPr lang="en-US" sz="1200" b="1" baseline="0" dirty="0" smtClean="0"/>
              <a:t>Fade</a:t>
            </a:r>
            <a:r>
              <a:rPr lang="en-US" sz="1200" baseline="0" dirty="0" smtClean="0"/>
              <a:t> dialog box, on the </a:t>
            </a:r>
            <a:r>
              <a:rPr lang="en-US" sz="1200" b="1" baseline="0" dirty="0" smtClean="0"/>
              <a:t>Timing</a:t>
            </a:r>
            <a:r>
              <a:rPr lang="en-US" sz="1200" baseline="0" dirty="0" smtClean="0"/>
              <a:t> tab, do the following:</a:t>
            </a:r>
          </a:p>
          <a:p>
            <a:pPr marL="1143000" lvl="2" indent="-228600">
              <a:buFont typeface="Arial" pitchFamily="34" charset="0"/>
              <a:buChar char="•"/>
            </a:pPr>
            <a:r>
              <a:rPr lang="en-US" sz="1200" b="0" dirty="0" smtClean="0"/>
              <a:t>I</a:t>
            </a:r>
            <a:r>
              <a:rPr lang="en-US" sz="1200" baseline="0" dirty="0" smtClean="0"/>
              <a:t>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lvl="2" indent="-228600">
              <a:buFont typeface="Arial" pitchFamily="34" charset="0"/>
              <a:buChar char="•"/>
            </a:pPr>
            <a:r>
              <a:rPr lang="en-US" sz="1200" dirty="0" smtClean="0"/>
              <a:t>In </a:t>
            </a:r>
            <a:r>
              <a:rPr lang="en-US" sz="1200" baseline="0" dirty="0" smtClean="0"/>
              <a:t>the </a:t>
            </a:r>
            <a:r>
              <a:rPr lang="en-US" sz="1200" b="1" baseline="0" dirty="0" smtClean="0"/>
              <a:t>Delay</a:t>
            </a:r>
            <a:r>
              <a:rPr lang="en-US" sz="1200" baseline="0" dirty="0" smtClean="0"/>
              <a:t> box, enter </a:t>
            </a:r>
            <a:r>
              <a:rPr lang="en-US" sz="1200" b="1" baseline="0" dirty="0" smtClean="0"/>
              <a:t>3.5.</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a:t>
            </a:r>
            <a:r>
              <a:rPr lang="en-US" sz="1200" baseline="0" dirty="0" smtClean="0"/>
              <a:t>the </a:t>
            </a:r>
            <a:r>
              <a:rPr lang="en-US" sz="1200" b="1" baseline="0" dirty="0" smtClean="0"/>
              <a:t>Speed</a:t>
            </a:r>
            <a:r>
              <a:rPr lang="en-US" sz="1200" baseline="0" dirty="0" smtClean="0"/>
              <a:t> list, select </a:t>
            </a:r>
            <a:r>
              <a:rPr lang="en-US" sz="1200" b="1" baseline="0" dirty="0" smtClean="0"/>
              <a:t>0.5 seconds (Very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 </a:t>
            </a:r>
            <a:r>
              <a:rPr lang="en-US" sz="1200" dirty="0" smtClean="0"/>
              <a:t>pane, select</a:t>
            </a:r>
            <a:r>
              <a:rPr lang="en-US" sz="1200" baseline="0" dirty="0" smtClean="0"/>
              <a:t> the first text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endParaRPr lang="en-US" sz="1200" baseline="0" dirty="0" smtClean="0"/>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a:t>
            </a:r>
            <a:r>
              <a:rPr lang="en-US" sz="1200" b="1" baseline="0" dirty="0" smtClean="0"/>
              <a:t>s</a:t>
            </a:r>
            <a:r>
              <a:rPr lang="en-US" sz="1200" b="0" baseline="0" dirty="0" smtClean="0"/>
              <a:t>,</a:t>
            </a:r>
            <a:r>
              <a:rPr lang="en-US" sz="1200" baseline="0" dirty="0" smtClean="0"/>
              <a:t> and then click </a:t>
            </a:r>
            <a:r>
              <a:rPr lang="en-US" sz="1200" b="1" baseline="0" dirty="0" smtClean="0"/>
              <a:t>Right. </a:t>
            </a:r>
          </a:p>
          <a:p>
            <a:pPr marL="685800" lvl="1" indent="-228600">
              <a:buFont typeface="+mj-lt"/>
              <a:buAutoNum type="arabicPeriod"/>
            </a:pPr>
            <a:r>
              <a:rPr lang="en-US" sz="1200" dirty="0" smtClean="0"/>
              <a:t>Select the sixth</a:t>
            </a:r>
            <a:r>
              <a:rPr lang="en-US" sz="1200" baseline="0" dirty="0" smtClean="0"/>
              <a:t> animation effect (motion path for the first text box). </a:t>
            </a:r>
            <a:r>
              <a:rPr lang="en-US" sz="1200" dirty="0" smtClean="0"/>
              <a:t>Click the arrow</a:t>
            </a:r>
            <a:r>
              <a:rPr lang="en-US" sz="1200" baseline="0" dirty="0" smtClean="0"/>
              <a:t> to the right of the </a:t>
            </a:r>
            <a:r>
              <a:rPr lang="en-US" sz="1200" b="0" dirty="0" smtClean="0"/>
              <a:t>selected effect, </a:t>
            </a:r>
            <a:r>
              <a:rPr lang="en-US" sz="1200" baseline="0" dirty="0" smtClean="0"/>
              <a:t>and then click </a:t>
            </a:r>
            <a:r>
              <a:rPr lang="en-US" sz="1200" b="1" baseline="0" dirty="0" smtClean="0"/>
              <a:t>Effect</a:t>
            </a:r>
            <a:r>
              <a:rPr lang="en-US" sz="1200" baseline="0" dirty="0" smtClean="0"/>
              <a:t> </a:t>
            </a:r>
            <a:r>
              <a:rPr lang="en-US" sz="1200" b="1" baseline="0" dirty="0" smtClean="0"/>
              <a:t>Options</a:t>
            </a:r>
            <a:r>
              <a:rPr lang="en-US" sz="1200" b="0" baseline="0" dirty="0" smtClean="0"/>
              <a:t>. I</a:t>
            </a:r>
            <a:r>
              <a:rPr lang="en-US" sz="1200" baseline="0" dirty="0" smtClean="0"/>
              <a:t>n the </a:t>
            </a:r>
            <a:r>
              <a:rPr lang="en-US" sz="1200" b="1" baseline="0" dirty="0" smtClean="0"/>
              <a:t>Motion Path </a:t>
            </a:r>
            <a:r>
              <a:rPr lang="en-US" sz="1200" baseline="0" dirty="0" smtClean="0"/>
              <a:t>dialog box,</a:t>
            </a:r>
            <a:r>
              <a:rPr lang="en-US" sz="1200" b="0" baseline="0" dirty="0" smtClean="0"/>
              <a:t> on the </a:t>
            </a:r>
            <a:r>
              <a:rPr lang="en-US" sz="1200" b="1" baseline="0" dirty="0" smtClean="0"/>
              <a:t>Timing</a:t>
            </a:r>
            <a:r>
              <a:rPr lang="en-US" sz="1200" b="0" baseline="0" dirty="0" smtClean="0"/>
              <a:t> tab, </a:t>
            </a:r>
            <a:r>
              <a:rPr lang="en-US" sz="1200" b="0" dirty="0" smtClean="0"/>
              <a:t>do the following:</a:t>
            </a:r>
            <a:endParaRPr lang="en-US" sz="1200" b="1" baseline="0" dirty="0" smtClean="0"/>
          </a:p>
          <a:p>
            <a:pPr marL="1143000" lvl="2" indent="-228600">
              <a:buFont typeface="Arial" pitchFamily="34" charset="0"/>
              <a:buChar char="•"/>
            </a:pPr>
            <a:r>
              <a:rPr lang="en-US" sz="1200" b="0" dirty="0" smtClean="0"/>
              <a:t>In the </a:t>
            </a:r>
            <a:r>
              <a:rPr lang="en-US" sz="1200" b="1" dirty="0" smtClean="0"/>
              <a:t>Start</a:t>
            </a:r>
            <a:r>
              <a:rPr lang="en-US" sz="1200" b="0" dirty="0" smtClean="0"/>
              <a:t> list,</a:t>
            </a:r>
            <a:r>
              <a:rPr lang="en-US" sz="1200" b="0" baseline="0" dirty="0" smtClean="0"/>
              <a:t> select </a:t>
            </a:r>
            <a:r>
              <a:rPr lang="en-US" sz="1200" b="1" baseline="0" dirty="0" smtClean="0"/>
              <a:t>With</a:t>
            </a:r>
            <a:r>
              <a:rPr lang="en-US" sz="1200" b="0" baseline="0" dirty="0" smtClean="0"/>
              <a:t> </a:t>
            </a:r>
            <a:r>
              <a:rPr lang="en-US" sz="1200" b="1" baseline="0" dirty="0" smtClean="0"/>
              <a:t>Previous</a:t>
            </a:r>
            <a:r>
              <a:rPr lang="en-US" sz="1200" b="0" baseline="0" dirty="0" smtClean="0"/>
              <a:t>. </a:t>
            </a:r>
            <a:endParaRPr lang="en-US" sz="1200" dirty="0" smtClean="0"/>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a:t>
            </a:r>
            <a:r>
              <a:rPr lang="en-US" sz="1200" baseline="0" dirty="0" smtClean="0"/>
              <a:t> the </a:t>
            </a:r>
            <a:r>
              <a:rPr lang="en-US" sz="1200" b="1" baseline="0" dirty="0" smtClean="0"/>
              <a:t>Delay</a:t>
            </a:r>
            <a:r>
              <a:rPr lang="en-US" sz="1200" baseline="0" dirty="0" smtClean="0"/>
              <a:t> box, enter </a:t>
            </a:r>
            <a:r>
              <a:rPr lang="en-US" sz="1200" b="1" baseline="0" dirty="0" smtClean="0"/>
              <a:t>3.5</a:t>
            </a:r>
            <a:r>
              <a:rPr lang="en-US" sz="1200" baseline="0" dirty="0" smtClean="0"/>
              <a:t>.</a:t>
            </a:r>
            <a:endParaRPr lang="en-US" sz="1200" dirty="0" smtClean="0"/>
          </a:p>
          <a:p>
            <a:pPr marL="1143000" lvl="2" indent="-228600">
              <a:buFont typeface="Arial" pitchFamily="34" charset="0"/>
              <a:buChar char="•"/>
            </a:pPr>
            <a:r>
              <a:rPr lang="en-US" sz="120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With the sixth animation effect still selected in the </a:t>
            </a:r>
            <a:r>
              <a:rPr lang="en-US" sz="1200" b="1" dirty="0" smtClean="0"/>
              <a:t>Custom Animation </a:t>
            </a:r>
            <a:r>
              <a:rPr lang="en-US" sz="1200" dirty="0" smtClean="0"/>
              <a:t>task pane, do the following on</a:t>
            </a:r>
            <a:r>
              <a:rPr lang="en-US" sz="1200" baseline="0" dirty="0" smtClean="0"/>
              <a:t>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endpoint (red arrow) of the selected motion path until the cursor becomes a two-headed arrow. Press and hold SHIFT, and then d</a:t>
            </a:r>
            <a:r>
              <a:rPr lang="en-US" sz="1200" dirty="0" smtClean="0"/>
              <a:t>rag the endpoint approximately 5” beyond the left edge of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starting point (green arrow) of the selected motion path until the cursor becomes a two-headed arrow. Press and hold SHIFT, and then d</a:t>
            </a:r>
            <a:r>
              <a:rPr lang="en-US" sz="1200" dirty="0" smtClean="0"/>
              <a:t>rag the starting point approximately 5” beyond the right edge of the slide.</a:t>
            </a:r>
          </a:p>
          <a:p>
            <a:pPr marL="228600" indent="-228600">
              <a:buFont typeface="+mj-lt"/>
              <a:buNone/>
            </a:pPr>
            <a:endParaRPr lang="en-US" sz="1200" dirty="0" smtClean="0"/>
          </a:p>
          <a:p>
            <a:endParaRPr lang="en-US" sz="1200" baseline="0" dirty="0" smtClean="0">
              <a:latin typeface="+mn-lt"/>
            </a:endParaRPr>
          </a:p>
          <a:p>
            <a:r>
              <a:rPr lang="en-US" sz="120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click </a:t>
            </a:r>
            <a:r>
              <a:rPr lang="en-US" sz="1200" b="1" dirty="0" smtClean="0">
                <a:solidFill>
                  <a:schemeClr val="accent6"/>
                </a:solidFill>
                <a:latin typeface="+mn-lt"/>
              </a:rPr>
              <a:t>White, Background 1, Darker 35</a:t>
            </a:r>
            <a:r>
              <a:rPr lang="en-US" sz="1200" b="1" baseline="0" dirty="0" smtClean="0">
                <a:solidFill>
                  <a:schemeClr val="accent6"/>
                </a:solidFill>
                <a:latin typeface="+mn-lt"/>
              </a:rPr>
              <a:t>% </a:t>
            </a:r>
            <a:r>
              <a:rPr lang="en-US" sz="1200" b="0" baseline="0" dirty="0" smtClean="0">
                <a:solidFill>
                  <a:schemeClr val="accent6"/>
                </a:solidFill>
                <a:latin typeface="+mn-lt"/>
              </a:rPr>
              <a:t>(fifth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click </a:t>
            </a:r>
            <a:r>
              <a:rPr lang="en-US" sz="1200" b="1" dirty="0" smtClean="0">
                <a:solidFill>
                  <a:schemeClr val="accent6"/>
                </a:solidFill>
                <a:latin typeface="+mn-lt"/>
              </a:rPr>
              <a:t>Black, Text 1, Lighter 15</a:t>
            </a:r>
            <a:r>
              <a:rPr lang="en-US" sz="1200" b="1" baseline="0" dirty="0" smtClean="0">
                <a:solidFill>
                  <a:schemeClr val="accent6"/>
                </a:solidFill>
                <a:latin typeface="+mn-lt"/>
              </a:rPr>
              <a:t>% </a:t>
            </a:r>
            <a:r>
              <a:rPr lang="en-US" sz="1200" b="0" baseline="0" dirty="0" smtClean="0">
                <a:solidFill>
                  <a:schemeClr val="accent6"/>
                </a:solidFill>
                <a:latin typeface="+mn-lt"/>
              </a:rPr>
              <a:t>(fifth row, second option from the left). </a:t>
            </a:r>
            <a:endParaRPr lang="en-US" sz="1200"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46827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r>
              <a:rPr lang="en-US" sz="1400" b="1" dirty="0" smtClean="0"/>
              <a:t>Custom</a:t>
            </a:r>
            <a:r>
              <a:rPr lang="en-US" sz="1400" b="1" baseline="0" dirty="0" smtClean="0"/>
              <a:t> a</a:t>
            </a:r>
            <a:r>
              <a:rPr lang="en-US" sz="1400" b="1" dirty="0" smtClean="0"/>
              <a:t>nimation effects: overlapping, transparent text</a:t>
            </a:r>
          </a:p>
          <a:p>
            <a:r>
              <a:rPr lang="en-US" sz="1400" b="0" dirty="0" smtClean="0"/>
              <a:t>(Intermediate)</a:t>
            </a:r>
          </a:p>
          <a:p>
            <a:pPr marL="228600" indent="-228600">
              <a:buFont typeface="+mj-lt"/>
              <a:buNone/>
            </a:pPr>
            <a:endParaRPr lang="en-US" sz="1200" dirty="0" smtClean="0"/>
          </a:p>
          <a:p>
            <a:pPr marL="228600" indent="-228600">
              <a:buFont typeface="+mj-lt"/>
              <a:buNone/>
            </a:pPr>
            <a:endParaRPr lang="en-US" sz="1200" dirty="0" smtClean="0"/>
          </a:p>
          <a:p>
            <a:pPr marL="0" indent="0">
              <a:buFont typeface="+mj-lt"/>
              <a:buNone/>
            </a:pPr>
            <a:r>
              <a:rPr lang="en-US" sz="1200" b="1" dirty="0" smtClean="0"/>
              <a:t>Tip: </a:t>
            </a:r>
            <a:r>
              <a:rPr lang="en-US" sz="1200" dirty="0" smtClean="0"/>
              <a:t>In the beginning of the instructions,</a:t>
            </a:r>
            <a:r>
              <a:rPr lang="en-US" sz="1200" baseline="0" dirty="0" smtClean="0"/>
              <a:t> the text boxes are referred to as “first,” “second,” and “third” based on the order in which they are created. Later on, in the animation reproduction instructions, they are referred to as “first,” “second,” and “third” based on the order in which they appear in the </a:t>
            </a:r>
            <a:r>
              <a:rPr lang="en-US" sz="1200" b="1" baseline="0" dirty="0" smtClean="0"/>
              <a:t>Selection and Visibility </a:t>
            </a:r>
            <a:r>
              <a:rPr lang="en-US" sz="1200" baseline="0" dirty="0" smtClean="0"/>
              <a:t>pane. </a:t>
            </a:r>
            <a:endParaRPr lang="en-US" sz="1200" dirty="0" smtClean="0"/>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tex</a:t>
            </a:r>
            <a:r>
              <a:rPr lang="en-US" sz="1200" baseline="0" dirty="0" smtClean="0"/>
              <a:t>t effects on this slide, do the following:</a:t>
            </a:r>
            <a:endParaRPr lang="en-US" sz="1200" dirty="0" smtClean="0"/>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indent="-228600">
              <a:buFont typeface="+mj-lt"/>
              <a:buAutoNum type="arabicPeriod"/>
            </a:pPr>
            <a:r>
              <a:rPr lang="en-US" sz="1200" dirty="0" smtClean="0"/>
              <a:t>On the </a:t>
            </a:r>
            <a:r>
              <a:rPr lang="en-US" sz="1200" b="1" dirty="0" smtClean="0"/>
              <a:t>Insert</a:t>
            </a:r>
            <a:r>
              <a:rPr lang="en-US" sz="1200" dirty="0" smtClean="0"/>
              <a:t> tab, in the </a:t>
            </a:r>
            <a:r>
              <a:rPr lang="en-US" sz="1200" b="1"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a:t>
            </a:r>
            <a:endParaRPr lang="en-US" sz="1200" dirty="0" smtClean="0"/>
          </a:p>
          <a:p>
            <a:pPr marL="228600" indent="-228600">
              <a:buFont typeface="+mj-lt"/>
              <a:buAutoNum type="arabicPeriod"/>
            </a:pPr>
            <a:r>
              <a:rPr lang="en-US" sz="1200" dirty="0" smtClean="0"/>
              <a:t>Enter the text. (</a:t>
            </a:r>
            <a:r>
              <a:rPr lang="en-US" sz="1200" b="1" dirty="0" smtClean="0"/>
              <a:t>Note:</a:t>
            </a:r>
            <a:r>
              <a:rPr lang="en-US" sz="1200" dirty="0" smtClean="0"/>
              <a:t> To match the example above,</a:t>
            </a:r>
            <a:r>
              <a:rPr lang="en-US" sz="1200" baseline="0" dirty="0" smtClean="0"/>
              <a:t> enter </a:t>
            </a:r>
            <a:r>
              <a:rPr lang="en-US" sz="1200" b="1" baseline="0" dirty="0" smtClean="0"/>
              <a:t>transparent</a:t>
            </a:r>
            <a:r>
              <a:rPr lang="en-US" sz="1200" b="0" baseline="0" dirty="0" smtClean="0"/>
              <a:t>.</a:t>
            </a:r>
            <a:r>
              <a:rPr lang="en-US" sz="1200" baseline="0" dirty="0" smtClean="0"/>
              <a:t>)</a:t>
            </a:r>
            <a:endParaRPr lang="en-US" sz="1200" dirty="0" smtClean="0"/>
          </a:p>
          <a:p>
            <a:pPr marL="228600" indent="-228600">
              <a:buFont typeface="+mj-lt"/>
              <a:buAutoNum type="arabicPeriod"/>
            </a:pPr>
            <a:r>
              <a:rPr lang="en-US" sz="1200" dirty="0" smtClean="0"/>
              <a:t>Select the text,</a:t>
            </a:r>
            <a:r>
              <a:rPr lang="en-US" sz="1200" baseline="0" dirty="0" smtClean="0"/>
              <a:t> and then on</a:t>
            </a:r>
            <a:r>
              <a:rPr lang="en-US" sz="1200" dirty="0" smtClean="0"/>
              <a:t> the </a:t>
            </a:r>
            <a:r>
              <a:rPr lang="en-US" sz="1200" b="1" dirty="0" smtClean="0"/>
              <a:t>Home</a:t>
            </a:r>
            <a:r>
              <a:rPr lang="en-US" sz="1200" dirty="0" smtClean="0"/>
              <a:t> tab, in the </a:t>
            </a:r>
            <a:r>
              <a:rPr lang="en-US" sz="1200" b="1" dirty="0" smtClean="0"/>
              <a:t>Font</a:t>
            </a:r>
            <a:r>
              <a:rPr lang="en-US" sz="1200" dirty="0" smtClean="0"/>
              <a:t> group,</a:t>
            </a:r>
            <a:r>
              <a:rPr lang="en-US" sz="1200" baseline="0" dirty="0" smtClean="0"/>
              <a:t>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Century</a:t>
            </a:r>
            <a:r>
              <a:rPr lang="en-US" sz="1200" baseline="0" dirty="0" smtClean="0"/>
              <a:t> </a:t>
            </a:r>
            <a:r>
              <a:rPr lang="en-US" sz="1200" b="1" baseline="0" dirty="0" smtClean="0"/>
              <a:t>Gothic</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90</a:t>
            </a:r>
            <a:r>
              <a:rPr lang="en-US" sz="1200" baseline="0" dirty="0" smtClean="0"/>
              <a:t>.</a:t>
            </a:r>
          </a:p>
          <a:p>
            <a:pPr marL="685800" lvl="1" indent="-228600">
              <a:buFont typeface="Arial" pitchFamily="34" charset="0"/>
              <a:buChar char="•"/>
            </a:pPr>
            <a:r>
              <a:rPr lang="en-US" sz="1200" baseline="0" dirty="0" smtClean="0"/>
              <a:t>Click </a:t>
            </a:r>
            <a:r>
              <a:rPr lang="en-US" sz="1200" b="1" baseline="0" dirty="0" smtClean="0"/>
              <a:t>Bold</a:t>
            </a:r>
            <a:r>
              <a:rPr lang="en-US" sz="1200" baseline="0" dirty="0" smtClean="0"/>
              <a:t>.</a:t>
            </a:r>
            <a:r>
              <a:rPr lang="en-US" sz="1200" dirty="0" smtClean="0"/>
              <a:t> </a:t>
            </a:r>
          </a:p>
          <a:p>
            <a:pPr marL="228600" indent="-228600">
              <a:buFont typeface="+mj-lt"/>
              <a:buAutoNum type="arabicPeriod"/>
            </a:pPr>
            <a:r>
              <a:rPr lang="en-US" sz="1200" dirty="0" smtClean="0"/>
              <a:t>Select</a:t>
            </a:r>
            <a:r>
              <a:rPr lang="en-US" sz="1200" baseline="0" dirty="0" smtClean="0"/>
              <a:t> the text box.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WordArt</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launcher. In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click </a:t>
            </a:r>
            <a:r>
              <a:rPr lang="en-US" sz="1200" b="1" baseline="0" dirty="0" smtClean="0"/>
              <a:t>Text</a:t>
            </a:r>
            <a:r>
              <a:rPr lang="en-US" sz="1200" baseline="0" dirty="0" smtClean="0"/>
              <a:t> </a:t>
            </a:r>
            <a:r>
              <a:rPr lang="en-US" sz="1200" b="1" baseline="0" dirty="0" smtClean="0"/>
              <a:t>Fill</a:t>
            </a:r>
            <a:r>
              <a:rPr lang="en-US" sz="1200" baseline="0" dirty="0" smtClean="0"/>
              <a:t> in the left pane, click </a:t>
            </a:r>
            <a:r>
              <a:rPr lang="en-US" sz="1200" b="1" baseline="0" dirty="0" smtClean="0"/>
              <a:t>Solid</a:t>
            </a:r>
            <a:r>
              <a:rPr lang="en-US" sz="1200" baseline="0" dirty="0" smtClean="0"/>
              <a:t> </a:t>
            </a:r>
            <a:r>
              <a:rPr lang="en-US" sz="1200" b="1" baseline="0" dirty="0" smtClean="0"/>
              <a:t>fill </a:t>
            </a:r>
            <a:r>
              <a:rPr lang="en-US" sz="1200" baseline="0" dirty="0" smtClean="0"/>
              <a:t>in the </a:t>
            </a:r>
            <a:r>
              <a:rPr lang="en-US" sz="1200" b="1" baseline="0" dirty="0" smtClean="0"/>
              <a:t>Text</a:t>
            </a:r>
            <a:r>
              <a:rPr lang="en-US" sz="1200" baseline="0" dirty="0" smtClean="0"/>
              <a:t> </a:t>
            </a:r>
            <a:r>
              <a:rPr lang="en-US" sz="1200" b="1" baseline="0" dirty="0" smtClean="0"/>
              <a:t>Fill</a:t>
            </a:r>
            <a:r>
              <a:rPr lang="en-US" sz="1200" baseline="0" dirty="0" smtClean="0"/>
              <a:t> pane, and then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40%</a:t>
            </a:r>
            <a:r>
              <a:rPr lang="en-US" sz="1200" baseline="0" dirty="0" smtClean="0"/>
              <a:t>.</a:t>
            </a:r>
            <a:endParaRPr lang="en-US" sz="1200" dirty="0" smtClean="0"/>
          </a:p>
          <a:p>
            <a:pPr marL="228600" indent="-228600">
              <a:buFont typeface="+mj-lt"/>
              <a:buAutoNum type="arabicPeriod"/>
            </a:pPr>
            <a:r>
              <a:rPr lang="en-US" sz="1200" baseline="0" dirty="0" smtClean="0"/>
              <a:t>Drag</a:t>
            </a:r>
            <a:r>
              <a:rPr lang="en-US" sz="1200" dirty="0" smtClean="0"/>
              <a:t> the text box to the left</a:t>
            </a:r>
            <a:r>
              <a:rPr lang="en-US" sz="1200" baseline="0" dirty="0" smtClean="0"/>
              <a:t> side of the slide. </a:t>
            </a:r>
          </a:p>
          <a:p>
            <a:pPr marL="228600" indent="-228600">
              <a:buFont typeface="+mj-lt"/>
              <a:buAutoNum type="arabicPeriod"/>
            </a:pPr>
            <a:r>
              <a:rPr lang="en-US" sz="1200" baseline="0" dirty="0" smtClean="0"/>
              <a:t>Select the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0" baseline="0" dirty="0" smtClean="0"/>
              <a:t>, </a:t>
            </a:r>
            <a:r>
              <a:rPr lang="en-US" sz="1200" baseline="0" dirty="0" smtClean="0"/>
              <a:t>and then click </a:t>
            </a:r>
            <a:r>
              <a:rPr lang="en-US" sz="1200" b="1" baseline="0" dirty="0" smtClean="0"/>
              <a:t>Duplicate</a:t>
            </a:r>
            <a:r>
              <a:rPr lang="en-US" sz="1200" baseline="0" dirty="0" smtClean="0"/>
              <a:t>.</a:t>
            </a:r>
            <a:r>
              <a:rPr lang="en-US" sz="1200" dirty="0" smtClean="0"/>
              <a:t> </a:t>
            </a:r>
          </a:p>
          <a:p>
            <a:pPr marL="228600" indent="-228600">
              <a:buFont typeface="+mj-lt"/>
              <a:buAutoNum type="arabicPeriod"/>
            </a:pPr>
            <a:r>
              <a:rPr lang="en-US" sz="1200" dirty="0" smtClean="0"/>
              <a:t>Drag the second, duplicate text box to the right side of the slide.</a:t>
            </a:r>
          </a:p>
          <a:p>
            <a:pPr marL="228600" indent="-228600">
              <a:buFont typeface="+mj-lt"/>
              <a:buAutoNum type="arabicPeriod"/>
            </a:pPr>
            <a:r>
              <a:rPr lang="en-US" sz="1200" dirty="0" smtClean="0"/>
              <a:t>Right-click</a:t>
            </a:r>
            <a:r>
              <a:rPr lang="en-US" sz="1200" baseline="0" dirty="0" smtClean="0"/>
              <a:t> the second text box, click </a:t>
            </a:r>
            <a:r>
              <a:rPr lang="en-US" sz="1200" b="1" baseline="0" dirty="0" smtClean="0"/>
              <a:t>Edit Text</a:t>
            </a:r>
            <a:r>
              <a:rPr lang="en-US" sz="1200" b="0" baseline="0" dirty="0" smtClean="0"/>
              <a:t>,</a:t>
            </a:r>
            <a:r>
              <a:rPr lang="en-US" sz="1200" b="1" baseline="0" dirty="0" smtClean="0"/>
              <a:t> </a:t>
            </a:r>
            <a:r>
              <a:rPr lang="en-US" sz="1200" baseline="0" dirty="0" smtClean="0"/>
              <a:t>and edit the text. (</a:t>
            </a:r>
            <a:r>
              <a:rPr lang="en-US" sz="1200" b="1" baseline="0" dirty="0" smtClean="0"/>
              <a:t>Note: </a:t>
            </a:r>
            <a:r>
              <a:rPr lang="en-US" sz="1200" baseline="0" dirty="0" smtClean="0"/>
              <a:t>To match the example above, enter </a:t>
            </a:r>
            <a:r>
              <a:rPr lang="en-US" sz="1200" b="1" baseline="0" dirty="0" smtClean="0"/>
              <a:t>overlapping</a:t>
            </a:r>
            <a:r>
              <a:rPr lang="en-US" sz="1200" b="0" baseline="0" dirty="0" smtClean="0"/>
              <a:t>.</a:t>
            </a:r>
            <a:r>
              <a:rPr lang="en-US" sz="120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Editing</a:t>
            </a:r>
            <a:r>
              <a:rPr lang="en-US" sz="1200" b="0" baseline="0" dirty="0" smtClean="0"/>
              <a:t> group, click </a:t>
            </a:r>
            <a:r>
              <a:rPr lang="en-US" sz="1200" b="1" baseline="0" dirty="0" smtClean="0"/>
              <a:t>Select</a:t>
            </a:r>
            <a:r>
              <a:rPr lang="en-US" sz="1200" b="0" baseline="0" dirty="0" smtClean="0"/>
              <a:t>, and then click </a:t>
            </a:r>
            <a:r>
              <a:rPr lang="en-US" sz="1200" b="1" baseline="0" dirty="0" smtClean="0"/>
              <a:t>Selection</a:t>
            </a:r>
            <a:r>
              <a:rPr lang="en-US" sz="1200" b="0" baseline="0" dirty="0" smtClean="0"/>
              <a:t> </a:t>
            </a:r>
            <a:r>
              <a:rPr lang="en-US" sz="1200" b="1" baseline="0" dirty="0" smtClean="0"/>
              <a:t>Pane</a:t>
            </a:r>
            <a:r>
              <a:rPr lang="en-US" sz="1200" b="0" baseline="0" dirty="0" smtClean="0"/>
              <a:t>.</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select the second text box you created. (</a:t>
            </a:r>
            <a:r>
              <a:rPr lang="en-US" sz="1200" b="1" baseline="0" dirty="0" smtClean="0"/>
              <a:t>Note: </a:t>
            </a:r>
            <a:r>
              <a:rPr lang="en-US" sz="1200" baseline="0" dirty="0" smtClean="0"/>
              <a:t>Objects you created earlier will show up at the bottom of the list in the pane, and objects you created later will show up at the top.)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left corner of the </a:t>
            </a:r>
            <a:r>
              <a:rPr lang="en-US" sz="1200" b="1" baseline="0" dirty="0" smtClean="0"/>
              <a:t>WordArt</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 </a:t>
            </a:r>
            <a:r>
              <a:rPr lang="en-US" sz="1200" baseline="0" dirty="0" smtClean="0"/>
              <a:t>dialog box launcher. In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click </a:t>
            </a:r>
            <a:r>
              <a:rPr lang="en-US" sz="1200" b="1" baseline="0" dirty="0" smtClean="0"/>
              <a:t>Text</a:t>
            </a:r>
            <a:r>
              <a:rPr lang="en-US" sz="1200" baseline="0" dirty="0" smtClean="0"/>
              <a:t> </a:t>
            </a:r>
            <a:r>
              <a:rPr lang="en-US" sz="1200" b="1" baseline="0" dirty="0" smtClean="0"/>
              <a:t>Fill</a:t>
            </a:r>
            <a:r>
              <a:rPr lang="en-US" sz="1200" baseline="0" dirty="0" smtClean="0"/>
              <a:t> in the left pane, and in the </a:t>
            </a:r>
            <a:r>
              <a:rPr lang="en-US" sz="1200" b="1" baseline="0" dirty="0" smtClean="0"/>
              <a:t>Text</a:t>
            </a:r>
            <a:r>
              <a:rPr lang="en-US" sz="1200" baseline="0" dirty="0" smtClean="0"/>
              <a:t> </a:t>
            </a:r>
            <a:r>
              <a:rPr lang="en-US" sz="1200" b="1" baseline="0" dirty="0" smtClean="0"/>
              <a:t>Fill</a:t>
            </a:r>
            <a:r>
              <a:rPr lang="en-US" sz="1200" baseline="0" dirty="0" smtClean="0"/>
              <a:t> pane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Black, Text 1 </a:t>
            </a:r>
            <a:r>
              <a:rPr lang="en-US" sz="1200" baseline="0" dirty="0" smtClean="0"/>
              <a:t>(first row, second option from the left).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40%</a:t>
            </a:r>
            <a:r>
              <a:rPr lang="en-US" sz="1200" baseline="0" dirty="0" smtClean="0"/>
              <a:t>.</a:t>
            </a:r>
            <a:endParaRPr lang="en-US" sz="1200" dirty="0" smtClean="0"/>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p</a:t>
            </a:r>
            <a:r>
              <a:rPr lang="en-US" sz="1200" dirty="0" smtClean="0"/>
              <a:t>ress</a:t>
            </a:r>
            <a:r>
              <a:rPr lang="en-US" sz="1200" baseline="0" dirty="0" smtClean="0"/>
              <a:t> and hold CTRL, and then s</a:t>
            </a:r>
            <a:r>
              <a:rPr lang="en-US" sz="1200" dirty="0" smtClean="0"/>
              <a:t>elect both text boxes.</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 </a:t>
            </a:r>
            <a:r>
              <a:rPr lang="en-US" sz="1200" baseline="0" dirty="0" smtClean="0"/>
              <a:t>point to </a:t>
            </a:r>
            <a:r>
              <a:rPr lang="en-US" sz="1200" b="1" baseline="0" dirty="0" smtClean="0"/>
              <a:t>Align</a:t>
            </a:r>
            <a:r>
              <a:rPr lang="en-US" sz="1200" b="0" baseline="0" dirty="0" smtClean="0"/>
              <a:t>,</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Selected Objects</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Top</a:t>
            </a:r>
            <a:r>
              <a:rPr lang="en-US" sz="1200" baseline="0" dirty="0" smtClean="0"/>
              <a:t>.</a:t>
            </a:r>
            <a:r>
              <a:rPr lang="en-US" sz="1200" dirty="0" smtClean="0"/>
              <a:t> </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select </a:t>
            </a:r>
            <a:r>
              <a:rPr lang="en-US" sz="1200" dirty="0" smtClean="0"/>
              <a:t> the second text box you created.</a:t>
            </a:r>
            <a:r>
              <a:rPr lang="en-US" sz="1200" baseline="0" dirty="0" smtClean="0"/>
              <a:t>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0" baseline="0" dirty="0" smtClean="0"/>
              <a:t>,</a:t>
            </a:r>
            <a:r>
              <a:rPr lang="en-US" sz="1200" baseline="0" dirty="0" smtClean="0"/>
              <a:t> and  then click </a:t>
            </a:r>
            <a:r>
              <a:rPr lang="en-US" sz="1200" b="1" baseline="0" dirty="0" smtClean="0"/>
              <a:t>Duplicate</a:t>
            </a:r>
            <a:r>
              <a:rPr lang="en-US" sz="1200" baseline="0" dirty="0" smtClean="0"/>
              <a:t>.</a:t>
            </a:r>
            <a:r>
              <a:rPr lang="en-US" sz="1200" dirty="0" smtClean="0"/>
              <a:t> </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p</a:t>
            </a:r>
            <a:r>
              <a:rPr lang="en-US" sz="1200" dirty="0" smtClean="0"/>
              <a:t>ress</a:t>
            </a:r>
            <a:r>
              <a:rPr lang="en-US" sz="1200" baseline="0" dirty="0" smtClean="0"/>
              <a:t> and hold CTRL, and then s</a:t>
            </a:r>
            <a:r>
              <a:rPr lang="en-US" sz="1200" dirty="0" smtClean="0"/>
              <a:t>elect the second</a:t>
            </a:r>
            <a:r>
              <a:rPr lang="en-US" sz="1200" baseline="0" dirty="0" smtClean="0"/>
              <a:t> and third (black) </a:t>
            </a:r>
            <a:r>
              <a:rPr lang="en-US" sz="1200" dirty="0" smtClean="0"/>
              <a:t>text boxes you created.</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0" baseline="0" dirty="0" smtClean="0"/>
              <a:t>,</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Selected Objects</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Top</a:t>
            </a:r>
            <a:r>
              <a:rPr lang="en-US" sz="1200" baseline="0" dirty="0" smtClean="0"/>
              <a:t>.</a:t>
            </a:r>
            <a:r>
              <a:rPr lang="en-US" sz="1200" dirty="0" smtClean="0"/>
              <a:t> </a:t>
            </a:r>
          </a:p>
          <a:p>
            <a:pPr marL="685800" lvl="1" indent="-228600">
              <a:buFont typeface="+mj-lt"/>
              <a:buAutoNum type="arabicPeriod"/>
            </a:pPr>
            <a:r>
              <a:rPr lang="en-US" sz="1200" baseline="0" dirty="0" smtClean="0"/>
              <a:t>Click</a:t>
            </a:r>
            <a:r>
              <a:rPr lang="en-US" sz="1200" dirty="0" smtClean="0"/>
              <a:t> </a:t>
            </a:r>
            <a:r>
              <a:rPr lang="en-US" sz="1200" b="1" dirty="0" smtClean="0"/>
              <a:t>Align</a:t>
            </a:r>
            <a:r>
              <a:rPr lang="en-US" sz="1200" dirty="0" smtClean="0"/>
              <a:t> </a:t>
            </a:r>
            <a:r>
              <a:rPr lang="en-US" sz="1200" b="1" dirty="0" smtClean="0"/>
              <a:t>Left</a:t>
            </a:r>
            <a:r>
              <a:rPr lang="en-US" sz="1200" dirty="0" smtClean="0"/>
              <a:t>.</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a:t>
            </a:r>
            <a:r>
              <a:rPr lang="en-US" sz="1200" dirty="0" smtClean="0"/>
              <a:t>elect the first (white) text box you created. On the </a:t>
            </a:r>
            <a:r>
              <a:rPr lang="en-US" sz="1200" b="1" dirty="0" smtClean="0"/>
              <a:t>Home</a:t>
            </a:r>
            <a:r>
              <a:rPr lang="en-US" sz="1200" dirty="0" smtClean="0"/>
              <a:t> tab, in the </a:t>
            </a:r>
            <a:r>
              <a:rPr lang="en-US" sz="1200" b="1" dirty="0" smtClean="0"/>
              <a:t>Drawing</a:t>
            </a:r>
            <a:r>
              <a:rPr lang="en-US" sz="1200" dirty="0" smtClean="0"/>
              <a:t> group, click </a:t>
            </a:r>
            <a:r>
              <a:rPr lang="en-US" sz="1200" b="1" dirty="0" smtClean="0"/>
              <a:t>Arrange</a:t>
            </a:r>
            <a:r>
              <a:rPr lang="en-US" sz="1200" dirty="0" smtClean="0"/>
              <a:t>, and</a:t>
            </a:r>
            <a:r>
              <a:rPr lang="en-US" sz="1200" baseline="0" dirty="0" smtClean="0"/>
              <a:t> then </a:t>
            </a:r>
            <a:r>
              <a:rPr lang="en-US" sz="1200" dirty="0" smtClean="0"/>
              <a:t>click </a:t>
            </a:r>
            <a:r>
              <a:rPr lang="en-US" sz="1200" b="1" dirty="0" smtClean="0"/>
              <a:t>Bring</a:t>
            </a:r>
            <a:r>
              <a:rPr lang="en-US" sz="1200" dirty="0" smtClean="0"/>
              <a:t> </a:t>
            </a:r>
            <a:r>
              <a:rPr lang="en-US" sz="1200" b="1" dirty="0" smtClean="0"/>
              <a:t>Forward</a:t>
            </a:r>
            <a:r>
              <a:rPr lang="en-US" sz="1200" dirty="0" smtClean="0"/>
              <a:t>.</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a:t>
            </a:r>
            <a:r>
              <a:rPr lang="en-US" sz="1200" baseline="0" dirty="0" smtClean="0"/>
              <a:t> on this slide, do the following:</a:t>
            </a:r>
            <a:endParaRPr lang="en-US" sz="1200" dirty="0" smtClean="0"/>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To view beyond the edges of the slide, on the </a:t>
            </a:r>
            <a:r>
              <a:rPr lang="en-US" sz="1200" b="1" baseline="0" dirty="0" smtClean="0"/>
              <a:t>View</a:t>
            </a:r>
            <a:r>
              <a:rPr lang="en-US" sz="1200" b="0" baseline="0" dirty="0" smtClean="0"/>
              <a:t> tab, in the </a:t>
            </a:r>
            <a:r>
              <a:rPr lang="en-US" sz="1200" b="1" baseline="0" dirty="0" smtClean="0"/>
              <a:t>Zoom</a:t>
            </a:r>
            <a:r>
              <a:rPr lang="en-US" sz="1200" b="0" baseline="0" dirty="0" smtClean="0"/>
              <a:t> group, select </a:t>
            </a:r>
            <a:r>
              <a:rPr lang="en-US" sz="1200" b="1" baseline="0" dirty="0" smtClean="0"/>
              <a:t>Zoom</a:t>
            </a:r>
            <a:r>
              <a:rPr lang="en-US" sz="1200" b="0" baseline="0" dirty="0" smtClean="0"/>
              <a:t>. In the </a:t>
            </a:r>
            <a:r>
              <a:rPr lang="en-US" sz="1200" b="1" baseline="0" dirty="0" smtClean="0"/>
              <a:t>Zoom</a:t>
            </a:r>
            <a:r>
              <a:rPr lang="en-US" sz="1200" b="0" baseline="0" dirty="0" smtClean="0"/>
              <a:t> dialog box, select </a:t>
            </a:r>
            <a:r>
              <a:rPr lang="en-US" sz="1200" b="1" baseline="0" dirty="0" smtClean="0"/>
              <a:t>50%</a:t>
            </a:r>
            <a:r>
              <a:rPr lang="en-US" sz="1200" b="0" baseline="0" dirty="0" smtClean="0"/>
              <a:t>.</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Animations</a:t>
            </a:r>
            <a:r>
              <a:rPr lang="en-US" sz="1200" dirty="0" smtClean="0"/>
              <a:t> tab, in the </a:t>
            </a:r>
            <a:r>
              <a:rPr lang="en-US" sz="1200" b="1" dirty="0" smtClean="0"/>
              <a:t>Animations</a:t>
            </a:r>
            <a:r>
              <a:rPr lang="en-US" sz="1200" dirty="0" smtClean="0"/>
              <a:t> group, click </a:t>
            </a:r>
            <a:r>
              <a:rPr lang="en-US" sz="1200" b="1" dirty="0" smtClean="0"/>
              <a:t>Custom</a:t>
            </a:r>
            <a:r>
              <a:rPr lang="en-US" sz="1200" dirty="0" smtClean="0"/>
              <a:t> </a:t>
            </a:r>
            <a:r>
              <a:rPr lang="en-US" sz="1200" b="1" dirty="0" smtClean="0"/>
              <a:t>Animation</a:t>
            </a:r>
            <a:r>
              <a:rPr lang="en-US" sz="1200" dirty="0" smtClean="0"/>
              <a:t>. </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In the </a:t>
            </a:r>
            <a:r>
              <a:rPr lang="en-US" sz="1200" b="1" dirty="0" smtClean="0"/>
              <a:t>Selection and Visibility</a:t>
            </a:r>
            <a:r>
              <a:rPr lang="en-US" sz="1200" dirty="0" smtClean="0"/>
              <a:t> pane, select the second </a:t>
            </a:r>
            <a:r>
              <a:rPr lang="en-US" sz="1200" baseline="0" dirty="0" smtClean="0"/>
              <a:t>text box in the list.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Entrance</a:t>
            </a:r>
            <a:r>
              <a:rPr lang="en-US" sz="1200" b="0" baseline="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 </a:t>
            </a:r>
            <a:r>
              <a:rPr lang="en-US" sz="1200" baseline="0" dirty="0" smtClean="0"/>
              <a:t>click </a:t>
            </a:r>
            <a:r>
              <a:rPr lang="en-US" sz="1200" b="1" baseline="0" dirty="0" smtClean="0"/>
              <a:t>Fade.</a:t>
            </a:r>
          </a:p>
          <a:p>
            <a:pPr marL="685800" lvl="1" indent="-228600">
              <a:buFont typeface="+mj-lt"/>
              <a:buAutoNum type="arabicPeriod"/>
            </a:pPr>
            <a:r>
              <a:rPr lang="en-US" sz="1200" baseline="0" dirty="0" smtClean="0"/>
              <a:t>Select the animation effect (fade effect for the second text box). Under </a:t>
            </a:r>
            <a:r>
              <a:rPr lang="en-US" sz="1200" b="1" baseline="0" dirty="0" smtClean="0"/>
              <a:t>Modify: Fade</a:t>
            </a:r>
            <a:r>
              <a:rPr lang="en-US" sz="1200" b="0" baseline="0" dirty="0" smtClean="0"/>
              <a:t>,</a:t>
            </a:r>
            <a:r>
              <a:rPr lang="en-US" sz="1200" b="1" baseline="0" dirty="0" smtClean="0"/>
              <a:t> </a:t>
            </a:r>
            <a:r>
              <a:rPr lang="en-US" sz="1200" baseline="0" dirty="0" smtClean="0"/>
              <a:t>do the following:</a:t>
            </a:r>
          </a:p>
          <a:p>
            <a:pPr marL="1143000" lvl="2" indent="-228600">
              <a:buFont typeface="Arial" pitchFamily="34" charset="0"/>
              <a:buChar char="•"/>
            </a:pPr>
            <a:r>
              <a:rPr lang="en-US" sz="1200" baseline="0" dirty="0" smtClean="0"/>
              <a:t>In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Speed</a:t>
            </a:r>
            <a:r>
              <a:rPr lang="en-US" sz="1200" baseline="0" dirty="0" smtClean="0"/>
              <a:t> list, select </a:t>
            </a:r>
            <a:r>
              <a:rPr lang="en-US" sz="1200" b="1" baseline="0" dirty="0" smtClean="0"/>
              <a:t>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a:t>
            </a:r>
            <a:r>
              <a:rPr lang="en-US" sz="1200" dirty="0" smtClean="0"/>
              <a:t> pane, select the second </a:t>
            </a:r>
            <a:r>
              <a:rPr lang="en-US" sz="1200" baseline="0" dirty="0" smtClean="0"/>
              <a:t>text box in the list.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Paths</a:t>
            </a:r>
            <a:r>
              <a:rPr lang="en-US" sz="1200" b="0" dirty="0" smtClean="0"/>
              <a:t>,</a:t>
            </a:r>
            <a:r>
              <a:rPr lang="en-US" sz="1200" baseline="0" dirty="0" smtClean="0"/>
              <a:t> and then click </a:t>
            </a:r>
            <a:r>
              <a:rPr lang="en-US" sz="1200" b="1" baseline="0" dirty="0" smtClean="0"/>
              <a:t>Right</a:t>
            </a:r>
            <a:r>
              <a:rPr lang="en-US" sz="1200" b="0" baseline="0" dirty="0" smtClean="0"/>
              <a:t>.</a:t>
            </a:r>
            <a:r>
              <a:rPr lang="en-US" sz="1200" b="1" baseline="0" dirty="0" smtClean="0"/>
              <a:t> </a:t>
            </a:r>
          </a:p>
          <a:p>
            <a:pPr marL="685800" lvl="1" indent="-228600">
              <a:buFont typeface="+mj-lt"/>
              <a:buAutoNum type="arabicPeriod"/>
            </a:pPr>
            <a:r>
              <a:rPr lang="en-US" sz="1200" dirty="0" smtClean="0"/>
              <a:t>Select the second animation effect (right motion path for the second text box). Click the arrow</a:t>
            </a:r>
            <a:r>
              <a:rPr lang="en-US" sz="1200" baseline="0" dirty="0" smtClean="0"/>
              <a:t> to the right of the </a:t>
            </a:r>
            <a:r>
              <a:rPr lang="en-US" sz="1200" b="0" dirty="0" smtClean="0"/>
              <a:t>selected effect, </a:t>
            </a:r>
            <a:r>
              <a:rPr lang="en-US" sz="1200" baseline="0" dirty="0" smtClean="0"/>
              <a:t>and then click </a:t>
            </a:r>
            <a:r>
              <a:rPr lang="en-US" sz="1200" b="1" baseline="0" dirty="0" smtClean="0"/>
              <a:t>Effect</a:t>
            </a:r>
            <a:r>
              <a:rPr lang="en-US" sz="1200" baseline="0" dirty="0" smtClean="0"/>
              <a:t> </a:t>
            </a:r>
            <a:r>
              <a:rPr lang="en-US" sz="1200" b="1" baseline="0" dirty="0" smtClean="0"/>
              <a:t>Options</a:t>
            </a:r>
            <a:r>
              <a:rPr lang="en-US" sz="1200" b="0" baseline="0" dirty="0" smtClean="0"/>
              <a:t>. I</a:t>
            </a:r>
            <a:r>
              <a:rPr lang="en-US" sz="1200" baseline="0" dirty="0" smtClean="0"/>
              <a:t>n the </a:t>
            </a:r>
            <a:r>
              <a:rPr lang="en-US" sz="1200" b="1" baseline="0" dirty="0" smtClean="0"/>
              <a:t>Right </a:t>
            </a:r>
            <a:r>
              <a:rPr lang="en-US" sz="1200" baseline="0" dirty="0" smtClean="0"/>
              <a:t>dialog box,</a:t>
            </a:r>
            <a:r>
              <a:rPr lang="en-US" sz="1200" b="0" baseline="0" dirty="0" smtClean="0"/>
              <a:t> </a:t>
            </a:r>
            <a:r>
              <a:rPr lang="en-US" sz="1200" b="0" dirty="0" smtClean="0"/>
              <a:t>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On the </a:t>
            </a:r>
            <a:r>
              <a:rPr lang="en-US" sz="1200" b="1" baseline="0" dirty="0" smtClean="0"/>
              <a:t>Effect</a:t>
            </a:r>
            <a:r>
              <a:rPr lang="en-US" sz="1200" baseline="0" dirty="0" smtClean="0"/>
              <a:t> tab, select </a:t>
            </a:r>
            <a:r>
              <a:rPr lang="en-US" sz="1200" b="1" baseline="0" dirty="0" smtClean="0"/>
              <a:t>Auto-Reverse</a:t>
            </a:r>
            <a:r>
              <a:rPr lang="en-US" sz="1200" b="0" baseline="0" dirty="0" smtClean="0"/>
              <a:t>. </a:t>
            </a:r>
          </a:p>
          <a:p>
            <a:pPr marL="1143000" lvl="2" indent="-228600">
              <a:buFont typeface="Arial" pitchFamily="34" charset="0"/>
              <a:buChar char="•"/>
            </a:pPr>
            <a:r>
              <a:rPr lang="en-US" sz="1200" b="0" dirty="0" smtClean="0"/>
              <a:t>On</a:t>
            </a:r>
            <a:r>
              <a:rPr lang="en-US" sz="1200" b="0" baseline="0" dirty="0" smtClean="0"/>
              <a:t> the </a:t>
            </a:r>
            <a:r>
              <a:rPr lang="en-US" sz="1200" b="1" baseline="0" dirty="0" smtClean="0"/>
              <a:t>Timing</a:t>
            </a:r>
            <a:r>
              <a:rPr lang="en-US" sz="1200" b="0" baseline="0" dirty="0" smtClean="0"/>
              <a:t> tab, do the following:</a:t>
            </a:r>
          </a:p>
          <a:p>
            <a:pPr marL="1600200" lvl="3" indent="-228600">
              <a:buFont typeface="Arial" pitchFamily="34" charset="0"/>
              <a:buChar char="•"/>
            </a:pPr>
            <a:r>
              <a:rPr lang="en-US" sz="1200" b="0" baseline="0" dirty="0" smtClean="0"/>
              <a:t>I</a:t>
            </a:r>
            <a:r>
              <a:rPr lang="en-US" sz="1200" b="0" dirty="0" smtClean="0"/>
              <a:t>n the </a:t>
            </a:r>
            <a:r>
              <a:rPr lang="en-US" sz="1200" b="1" dirty="0" smtClean="0"/>
              <a:t>Start</a:t>
            </a:r>
            <a:r>
              <a:rPr lang="en-US" sz="1200" b="0" dirty="0" smtClean="0"/>
              <a:t> list,</a:t>
            </a:r>
            <a:r>
              <a:rPr lang="en-US" sz="1200" b="0" baseline="0" dirty="0" smtClean="0"/>
              <a:t> select </a:t>
            </a:r>
            <a:r>
              <a:rPr lang="en-US" sz="1200" b="1" baseline="0" dirty="0" smtClean="0"/>
              <a:t>With</a:t>
            </a:r>
            <a:r>
              <a:rPr lang="en-US" sz="1200" b="0" baseline="0" dirty="0" smtClean="0"/>
              <a:t> </a:t>
            </a:r>
            <a:r>
              <a:rPr lang="en-US" sz="1200" b="1" baseline="0" dirty="0" smtClean="0"/>
              <a:t>Previous</a:t>
            </a:r>
            <a:r>
              <a:rPr lang="en-US" sz="1200" b="0" baseline="0" dirty="0" smtClean="0"/>
              <a:t>. </a:t>
            </a:r>
            <a:endParaRPr lang="en-US" sz="1200" dirty="0" smtClean="0"/>
          </a:p>
          <a:p>
            <a:pPr marL="1600200" lvl="3" indent="-228600">
              <a:buFont typeface="Arial" pitchFamily="34" charset="0"/>
              <a:buChar char="•"/>
            </a:pPr>
            <a:r>
              <a:rPr lang="en-US" sz="1200" b="0" dirty="0" smtClean="0"/>
              <a:t>In </a:t>
            </a:r>
            <a:r>
              <a:rPr lang="en-US" sz="1200" baseline="0" dirty="0" smtClean="0"/>
              <a:t>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lvl="0" indent="-228600">
              <a:buFont typeface="+mj-lt"/>
              <a:buAutoNum type="arabicPeriod" startAt="4"/>
            </a:pPr>
            <a:r>
              <a:rPr lang="en-US" sz="1200" baseline="0" dirty="0" smtClean="0"/>
              <a:t>With the second animation effect still selected in the </a:t>
            </a:r>
            <a:r>
              <a:rPr lang="en-US" sz="1200" b="1" baseline="0" dirty="0" smtClean="0"/>
              <a:t>Custom Animation </a:t>
            </a:r>
            <a:r>
              <a:rPr lang="en-US" sz="1200" baseline="0" dirty="0" smtClean="0"/>
              <a:t>task pane, </a:t>
            </a:r>
            <a:r>
              <a:rPr lang="en-US" sz="1200" b="0" baseline="0" dirty="0" smtClean="0"/>
              <a:t>do the following on the slide: </a:t>
            </a:r>
          </a:p>
          <a:p>
            <a:pPr marL="685800" lvl="1" indent="-228600">
              <a:buFont typeface="Arial" pitchFamily="34" charset="0"/>
              <a:buChar char="•"/>
            </a:pPr>
            <a:r>
              <a:rPr lang="en-US" sz="1200" b="0" baseline="0" dirty="0" smtClean="0"/>
              <a:t>Point to the endpoint (red arrow) of the selected motion path until the cursor becomes a two-headed arrow.</a:t>
            </a:r>
            <a:r>
              <a:rPr lang="en-US" sz="1200" b="0" dirty="0" smtClean="0"/>
              <a:t> P</a:t>
            </a:r>
            <a:r>
              <a:rPr lang="en-US" sz="1200" dirty="0" smtClean="0"/>
              <a:t>ress and hold SHIFT,</a:t>
            </a:r>
            <a:r>
              <a:rPr lang="en-US" sz="1200" baseline="0" dirty="0" smtClean="0"/>
              <a:t> and then d</a:t>
            </a:r>
            <a:r>
              <a:rPr lang="en-US" sz="1200" dirty="0" smtClean="0"/>
              <a:t>rag the endpoint approximately 5” beyond the right edge of the slide.</a:t>
            </a:r>
          </a:p>
          <a:p>
            <a:pPr marL="685800" lvl="1" indent="-228600">
              <a:buFont typeface="Arial" pitchFamily="34" charset="0"/>
              <a:buChar char="•"/>
            </a:pPr>
            <a:r>
              <a:rPr lang="en-US" sz="1200" b="0" baseline="0" dirty="0" smtClean="0"/>
              <a:t>Point to the starting point (green arrow) of the selected motion path until the cursor becomes a two-headed arrow.</a:t>
            </a:r>
            <a:r>
              <a:rPr lang="en-US" sz="1200" b="0" dirty="0" smtClean="0"/>
              <a:t> P</a:t>
            </a:r>
            <a:r>
              <a:rPr lang="en-US" sz="1200" dirty="0" smtClean="0"/>
              <a:t>ress and hold SHIFT,</a:t>
            </a:r>
            <a:r>
              <a:rPr lang="en-US" sz="1200" baseline="0" dirty="0" smtClean="0"/>
              <a:t> and then d</a:t>
            </a:r>
            <a:r>
              <a:rPr lang="en-US" sz="1200" dirty="0" smtClean="0"/>
              <a:t>rag the starting point approximately 5” beyond the left edge of the slide.</a:t>
            </a:r>
          </a:p>
          <a:p>
            <a:pPr marL="228600" indent="-228600">
              <a:buFont typeface="+mj-lt"/>
              <a:buAutoNum type="arabicPeriod" startAt="4"/>
            </a:pPr>
            <a:r>
              <a:rPr lang="en-US" sz="1200" dirty="0" smtClean="0"/>
              <a:t>In the </a:t>
            </a:r>
            <a:r>
              <a:rPr lang="en-US" sz="1200" b="1" dirty="0" smtClean="0"/>
              <a:t>Selection and Visibility </a:t>
            </a:r>
            <a:r>
              <a:rPr lang="en-US" sz="1200" dirty="0" smtClean="0"/>
              <a:t>pane, select the third</a:t>
            </a:r>
            <a:r>
              <a:rPr lang="en-US" sz="1200" baseline="0" dirty="0" smtClean="0"/>
              <a:t> </a:t>
            </a:r>
            <a:r>
              <a:rPr lang="en-US" sz="1200" dirty="0" smtClean="0"/>
              <a:t>text</a:t>
            </a:r>
            <a:r>
              <a:rPr lang="en-US" sz="1200" baseline="0" dirty="0" smtClean="0"/>
              <a: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Entrance</a:t>
            </a:r>
            <a:r>
              <a:rPr lang="en-US" sz="1200" b="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 </a:t>
            </a:r>
            <a:r>
              <a:rPr lang="en-US" sz="1200" baseline="0" dirty="0" smtClean="0"/>
              <a:t>click </a:t>
            </a:r>
            <a:r>
              <a:rPr lang="en-US" sz="1200" b="1" baseline="0" dirty="0" smtClean="0"/>
              <a:t>Fade</a:t>
            </a:r>
            <a:r>
              <a:rPr lang="en-US" sz="1200" b="0" baseline="0" dirty="0" smtClean="0"/>
              <a:t>.</a:t>
            </a:r>
            <a:r>
              <a:rPr lang="en-US" sz="1200" b="1" baseline="0" dirty="0" smtClean="0"/>
              <a:t> </a:t>
            </a:r>
            <a:endParaRPr lang="en-US" sz="1200" baseline="0" dirty="0" smtClean="0"/>
          </a:p>
          <a:p>
            <a:pPr marL="685800" lvl="1" indent="-228600">
              <a:buFont typeface="+mj-lt"/>
              <a:buAutoNum type="arabicPeriod"/>
            </a:pPr>
            <a:r>
              <a:rPr lang="en-US" sz="1200" dirty="0" smtClean="0"/>
              <a:t>Select the third animation effect (fade effect for the third text box). Click the arrow to the right of the </a:t>
            </a:r>
            <a:r>
              <a:rPr lang="en-US" sz="1200" baseline="0" dirty="0" smtClean="0"/>
              <a:t>selected effect, and then click </a:t>
            </a:r>
            <a:r>
              <a:rPr lang="en-US" sz="1200" b="1" baseline="0" dirty="0" smtClean="0"/>
              <a:t>Effect Options</a:t>
            </a:r>
            <a:r>
              <a:rPr lang="en-US" sz="1200" b="0" baseline="0" dirty="0" smtClean="0"/>
              <a:t>.</a:t>
            </a:r>
            <a:r>
              <a:rPr lang="en-US" sz="1200" baseline="0" dirty="0" smtClean="0"/>
              <a:t> In the </a:t>
            </a:r>
            <a:r>
              <a:rPr lang="en-US" sz="1200" b="1" baseline="0" dirty="0" smtClean="0"/>
              <a:t>Fade</a:t>
            </a:r>
            <a:r>
              <a:rPr lang="en-US" sz="1200" baseline="0" dirty="0" smtClean="0"/>
              <a:t> dialog box, on the </a:t>
            </a:r>
            <a:r>
              <a:rPr lang="en-US" sz="1200" b="1" baseline="0" dirty="0" smtClean="0"/>
              <a:t>Timing</a:t>
            </a:r>
            <a:r>
              <a:rPr lang="en-US" sz="1200" baseline="0" dirty="0" smtClean="0"/>
              <a:t> tab, do the following:</a:t>
            </a:r>
          </a:p>
          <a:p>
            <a:pPr marL="1143000" lvl="2" indent="-228600">
              <a:buFont typeface="Arial" pitchFamily="34" charset="0"/>
              <a:buChar char="•"/>
            </a:pPr>
            <a:r>
              <a:rPr lang="en-US" sz="1200" baseline="0" dirty="0" smtClean="0"/>
              <a:t>In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Delay</a:t>
            </a:r>
            <a:r>
              <a:rPr lang="en-US" sz="1200" baseline="0" dirty="0" smtClean="0"/>
              <a:t> box, enter </a:t>
            </a:r>
            <a:r>
              <a:rPr lang="en-US" sz="1200" b="1" baseline="0" dirty="0" smtClean="0"/>
              <a:t>0.5.</a:t>
            </a:r>
          </a:p>
          <a:p>
            <a:pPr marL="1143000" lvl="2" indent="-228600">
              <a:buFont typeface="Arial" pitchFamily="34" charset="0"/>
              <a:buChar char="•"/>
            </a:pPr>
            <a:r>
              <a:rPr lang="en-US" sz="1200" b="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0.5 seconds (Very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 </a:t>
            </a:r>
            <a:r>
              <a:rPr lang="en-US" sz="1200" dirty="0" smtClean="0"/>
              <a:t>pane, select the third</a:t>
            </a:r>
            <a:r>
              <a:rPr lang="en-US" sz="1200" baseline="0" dirty="0" smtClean="0"/>
              <a:t> </a:t>
            </a:r>
            <a:r>
              <a:rPr lang="en-US" sz="1200" dirty="0" smtClean="0"/>
              <a:t>text</a:t>
            </a:r>
            <a:r>
              <a:rPr lang="en-US" sz="1200" baseline="0" dirty="0" smtClean="0"/>
              <a: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Paths</a:t>
            </a:r>
            <a:r>
              <a:rPr lang="en-US" sz="1200" b="0" dirty="0" smtClean="0"/>
              <a:t>,</a:t>
            </a:r>
            <a:r>
              <a:rPr lang="en-US" sz="1200" dirty="0" smtClean="0"/>
              <a:t> and then click </a:t>
            </a:r>
            <a:r>
              <a:rPr lang="en-US" sz="1200" b="1" dirty="0" smtClean="0"/>
              <a:t>Left</a:t>
            </a:r>
            <a:r>
              <a:rPr lang="en-US" sz="1200" dirty="0" smtClean="0"/>
              <a:t>.</a:t>
            </a:r>
          </a:p>
          <a:p>
            <a:pPr marL="685800" lvl="1" indent="-228600">
              <a:buFont typeface="+mj-lt"/>
              <a:buAutoNum type="arabicPeriod"/>
            </a:pPr>
            <a:r>
              <a:rPr lang="en-US" sz="1200" dirty="0" smtClean="0"/>
              <a:t>Select the fourth animation effect (motion</a:t>
            </a:r>
            <a:r>
              <a:rPr lang="en-US" sz="1200" baseline="0" dirty="0" smtClean="0"/>
              <a:t> path for the third text box). </a:t>
            </a:r>
            <a:r>
              <a:rPr lang="en-US" sz="1200" dirty="0" smtClean="0"/>
              <a:t>Click the arrow to the right of the </a:t>
            </a:r>
            <a:r>
              <a:rPr lang="en-US" sz="1200" baseline="0" dirty="0" smtClean="0"/>
              <a:t>selected effect, and then click </a:t>
            </a:r>
            <a:r>
              <a:rPr lang="en-US" sz="1200" b="1" baseline="0" dirty="0" smtClean="0"/>
              <a:t>Timing</a:t>
            </a:r>
            <a:r>
              <a:rPr lang="en-US" sz="1200" b="0" baseline="0" dirty="0" smtClean="0"/>
              <a:t>.</a:t>
            </a:r>
            <a:r>
              <a:rPr lang="en-US" sz="1200" baseline="0" dirty="0" smtClean="0"/>
              <a:t> In the </a:t>
            </a:r>
            <a:r>
              <a:rPr lang="en-US" sz="1200" b="1" baseline="0" dirty="0" smtClean="0"/>
              <a:t>Left </a:t>
            </a:r>
            <a:r>
              <a:rPr lang="en-US" sz="1200" baseline="0" dirty="0" smtClean="0"/>
              <a:t>dialog box, </a:t>
            </a:r>
            <a:r>
              <a:rPr lang="en-US" sz="1200" b="0" baseline="0" dirty="0" smtClean="0"/>
              <a:t>o</a:t>
            </a:r>
            <a:r>
              <a:rPr lang="en-US" sz="1200" b="0" dirty="0" smtClean="0"/>
              <a:t>n</a:t>
            </a:r>
            <a:r>
              <a:rPr lang="en-US" sz="1200" b="0" baseline="0" dirty="0" smtClean="0"/>
              <a:t> the </a:t>
            </a:r>
            <a:r>
              <a:rPr lang="en-US" sz="1200" b="1" baseline="0" dirty="0" smtClean="0"/>
              <a:t>Timing</a:t>
            </a:r>
            <a:r>
              <a:rPr lang="en-US" sz="1200" b="0" baseline="0" dirty="0" smtClean="0"/>
              <a:t> tab, </a:t>
            </a:r>
            <a:r>
              <a:rPr lang="en-US" sz="1200" baseline="0" dirty="0" smtClean="0"/>
              <a:t>do the following:</a:t>
            </a:r>
          </a:p>
          <a:p>
            <a:pPr marL="1143000" lvl="2" indent="-228600">
              <a:buFont typeface="Arial" pitchFamily="34" charset="0"/>
              <a:buChar char="•"/>
            </a:pPr>
            <a:r>
              <a:rPr lang="en-US" sz="1200" b="0" baseline="0" dirty="0" smtClean="0"/>
              <a:t>In t</a:t>
            </a:r>
            <a:r>
              <a:rPr lang="en-US" sz="1200" baseline="0" dirty="0" smtClean="0"/>
              <a: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Delay</a:t>
            </a:r>
            <a:r>
              <a:rPr lang="en-US" sz="1200" baseline="0" dirty="0" smtClean="0"/>
              <a:t> box, enter </a:t>
            </a:r>
            <a:r>
              <a:rPr lang="en-US" sz="1200" b="1" baseline="0" dirty="0" smtClean="0"/>
              <a:t>0.5.</a:t>
            </a:r>
          </a:p>
          <a:p>
            <a:pPr marL="1143000" lvl="2" indent="-228600">
              <a:buFont typeface="Arial" pitchFamily="34" charset="0"/>
              <a:buChar char="•"/>
            </a:pPr>
            <a:r>
              <a:rPr lang="en-US" sz="1200" baseline="0" dirty="0" smtClean="0"/>
              <a:t>In 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lvl="0" indent="-228600">
              <a:buFont typeface="+mj-lt"/>
              <a:buAutoNum type="arabicPeriod" startAt="4"/>
            </a:pPr>
            <a:r>
              <a:rPr lang="en-US" sz="1200" dirty="0" smtClean="0"/>
              <a:t>With the fourth animation effect still selected in the </a:t>
            </a:r>
            <a:r>
              <a:rPr lang="en-US" sz="1200" b="1" dirty="0" smtClean="0"/>
              <a:t>Custom Animation </a:t>
            </a:r>
            <a:r>
              <a:rPr lang="en-US" sz="1200" dirty="0" smtClean="0"/>
              <a:t>task pane, do the following on</a:t>
            </a:r>
            <a:r>
              <a:rPr lang="en-US" sz="1200" baseline="0" dirty="0" smtClean="0"/>
              <a:t> the slide:</a:t>
            </a:r>
          </a:p>
          <a:p>
            <a:pPr marL="685800" lvl="1" indent="-228600">
              <a:buFont typeface="Arial" pitchFamily="34" charset="0"/>
              <a:buChar char="•"/>
            </a:pPr>
            <a:r>
              <a:rPr lang="en-US" sz="1200" baseline="0" dirty="0" smtClean="0"/>
              <a:t>Point to the endpoint (red arrow) of the selected motion path until the cursor becomes a two-headed arrow. P</a:t>
            </a:r>
            <a:r>
              <a:rPr lang="en-US" sz="1200" dirty="0" smtClean="0"/>
              <a:t>ress and hold SHIFT,</a:t>
            </a:r>
            <a:r>
              <a:rPr lang="en-US" sz="1200" baseline="0" dirty="0" smtClean="0"/>
              <a:t> and then d</a:t>
            </a:r>
            <a:r>
              <a:rPr lang="en-US" sz="1200" dirty="0" smtClean="0"/>
              <a:t>rag the endpoint approximately 5” beyond the left edge of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starting point (green arrow) of the selected motion path until the cursor becomes a two-headed arrow. P</a:t>
            </a:r>
            <a:r>
              <a:rPr lang="en-US" sz="1200" dirty="0" smtClean="0"/>
              <a:t>ress and hold SHIFT,</a:t>
            </a:r>
            <a:r>
              <a:rPr lang="en-US" sz="1200" baseline="0" dirty="0" smtClean="0"/>
              <a:t> and then d</a:t>
            </a:r>
            <a:r>
              <a:rPr lang="en-US" sz="1200" dirty="0" smtClean="0"/>
              <a:t>rag the starting point approximately 5” beyond the right edge of the slide.</a:t>
            </a:r>
          </a:p>
          <a:p>
            <a:pPr marL="228600" indent="-228600">
              <a:buFont typeface="+mj-lt"/>
              <a:buAutoNum type="arabicPeriod" startAt="4"/>
            </a:pPr>
            <a:r>
              <a:rPr lang="en-US" sz="1200" dirty="0" smtClean="0"/>
              <a:t>In the </a:t>
            </a:r>
            <a:r>
              <a:rPr lang="en-US" sz="1200" b="1" dirty="0" smtClean="0"/>
              <a:t>Selection and Visibility </a:t>
            </a:r>
            <a:r>
              <a:rPr lang="en-US" sz="1200" dirty="0" smtClean="0"/>
              <a:t>pane, select</a:t>
            </a:r>
            <a:r>
              <a:rPr lang="en-US" sz="1200" baseline="0" dirty="0" smtClean="0"/>
              <a:t> the first text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endParaRPr lang="en-US" sz="1200" baseline="0" dirty="0" smtClean="0"/>
          </a:p>
          <a:p>
            <a:pPr marL="685800" lvl="1" indent="-228600">
              <a:buFont typeface="+mj-lt"/>
              <a:buAutoNum type="arabicPeriod"/>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Entrance</a:t>
            </a:r>
            <a:r>
              <a:rPr lang="en-US" sz="1200" b="0" baseline="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a:t>
            </a:r>
            <a:r>
              <a:rPr lang="en-US" sz="1200" baseline="0" dirty="0" smtClean="0"/>
              <a:t> click </a:t>
            </a:r>
            <a:r>
              <a:rPr lang="en-US" sz="1200" b="1" baseline="0" dirty="0" smtClean="0"/>
              <a:t>Fade</a:t>
            </a:r>
            <a:r>
              <a:rPr lang="en-US" sz="1200" baseline="0" dirty="0" smtClean="0"/>
              <a:t>. </a:t>
            </a:r>
          </a:p>
          <a:p>
            <a:pPr marL="685800" lvl="1" indent="-228600">
              <a:buFont typeface="+mj-lt"/>
              <a:buAutoNum type="arabicPeriod"/>
            </a:pPr>
            <a:r>
              <a:rPr lang="en-US" sz="1200" dirty="0" smtClean="0"/>
              <a:t>Select the fifth animation effect (fade effect for the first text box). Click the arrow to the right of the </a:t>
            </a:r>
            <a:r>
              <a:rPr lang="en-US" sz="1200" baseline="0" dirty="0" smtClean="0"/>
              <a:t>selected effect, and then click </a:t>
            </a:r>
            <a:r>
              <a:rPr lang="en-US" sz="1200" b="1" baseline="0" dirty="0" smtClean="0"/>
              <a:t>Timing</a:t>
            </a:r>
            <a:r>
              <a:rPr lang="en-US" sz="1200" baseline="0" dirty="0" smtClean="0"/>
              <a:t>. In the </a:t>
            </a:r>
            <a:r>
              <a:rPr lang="en-US" sz="1200" b="1" baseline="0" dirty="0" smtClean="0"/>
              <a:t>Fade</a:t>
            </a:r>
            <a:r>
              <a:rPr lang="en-US" sz="1200" baseline="0" dirty="0" smtClean="0"/>
              <a:t> dialog box, on the </a:t>
            </a:r>
            <a:r>
              <a:rPr lang="en-US" sz="1200" b="1" baseline="0" dirty="0" smtClean="0"/>
              <a:t>Timing</a:t>
            </a:r>
            <a:r>
              <a:rPr lang="en-US" sz="1200" baseline="0" dirty="0" smtClean="0"/>
              <a:t> tab, do the following:</a:t>
            </a:r>
          </a:p>
          <a:p>
            <a:pPr marL="1143000" lvl="2" indent="-228600">
              <a:buFont typeface="Arial" pitchFamily="34" charset="0"/>
              <a:buChar char="•"/>
            </a:pPr>
            <a:r>
              <a:rPr lang="en-US" sz="1200" b="0" dirty="0" smtClean="0"/>
              <a:t>I</a:t>
            </a:r>
            <a:r>
              <a:rPr lang="en-US" sz="1200" baseline="0" dirty="0" smtClean="0"/>
              <a:t>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lvl="2" indent="-228600">
              <a:buFont typeface="Arial" pitchFamily="34" charset="0"/>
              <a:buChar char="•"/>
            </a:pPr>
            <a:r>
              <a:rPr lang="en-US" sz="1200" dirty="0" smtClean="0"/>
              <a:t>In </a:t>
            </a:r>
            <a:r>
              <a:rPr lang="en-US" sz="1200" baseline="0" dirty="0" smtClean="0"/>
              <a:t>the </a:t>
            </a:r>
            <a:r>
              <a:rPr lang="en-US" sz="1200" b="1" baseline="0" dirty="0" smtClean="0"/>
              <a:t>Delay</a:t>
            </a:r>
            <a:r>
              <a:rPr lang="en-US" sz="1200" baseline="0" dirty="0" smtClean="0"/>
              <a:t> box, enter </a:t>
            </a:r>
            <a:r>
              <a:rPr lang="en-US" sz="1200" b="1" baseline="0" dirty="0" smtClean="0"/>
              <a:t>3.5.</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a:t>
            </a:r>
            <a:r>
              <a:rPr lang="en-US" sz="1200" baseline="0" dirty="0" smtClean="0"/>
              <a:t>the </a:t>
            </a:r>
            <a:r>
              <a:rPr lang="en-US" sz="1200" b="1" baseline="0" dirty="0" smtClean="0"/>
              <a:t>Speed</a:t>
            </a:r>
            <a:r>
              <a:rPr lang="en-US" sz="1200" baseline="0" dirty="0" smtClean="0"/>
              <a:t> list, select </a:t>
            </a:r>
            <a:r>
              <a:rPr lang="en-US" sz="1200" b="1" baseline="0" dirty="0" smtClean="0"/>
              <a:t>0.5 seconds (Very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 </a:t>
            </a:r>
            <a:r>
              <a:rPr lang="en-US" sz="1200" dirty="0" smtClean="0"/>
              <a:t>pane, select</a:t>
            </a:r>
            <a:r>
              <a:rPr lang="en-US" sz="1200" baseline="0" dirty="0" smtClean="0"/>
              <a:t> the first text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endParaRPr lang="en-US" sz="1200" baseline="0" dirty="0" smtClean="0"/>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a:t>
            </a:r>
            <a:r>
              <a:rPr lang="en-US" sz="1200" b="1" baseline="0" dirty="0" smtClean="0"/>
              <a:t>s</a:t>
            </a:r>
            <a:r>
              <a:rPr lang="en-US" sz="1200" b="0" baseline="0" dirty="0" smtClean="0"/>
              <a:t>,</a:t>
            </a:r>
            <a:r>
              <a:rPr lang="en-US" sz="1200" baseline="0" dirty="0" smtClean="0"/>
              <a:t> and then click </a:t>
            </a:r>
            <a:r>
              <a:rPr lang="en-US" sz="1200" b="1" baseline="0" dirty="0" smtClean="0"/>
              <a:t>Right. </a:t>
            </a:r>
          </a:p>
          <a:p>
            <a:pPr marL="685800" lvl="1" indent="-228600">
              <a:buFont typeface="+mj-lt"/>
              <a:buAutoNum type="arabicPeriod"/>
            </a:pPr>
            <a:r>
              <a:rPr lang="en-US" sz="1200" dirty="0" smtClean="0"/>
              <a:t>Select the sixth</a:t>
            </a:r>
            <a:r>
              <a:rPr lang="en-US" sz="1200" baseline="0" dirty="0" smtClean="0"/>
              <a:t> animation effect (motion path for the first text box). </a:t>
            </a:r>
            <a:r>
              <a:rPr lang="en-US" sz="1200" dirty="0" smtClean="0"/>
              <a:t>Click the arrow</a:t>
            </a:r>
            <a:r>
              <a:rPr lang="en-US" sz="1200" baseline="0" dirty="0" smtClean="0"/>
              <a:t> to the right of the </a:t>
            </a:r>
            <a:r>
              <a:rPr lang="en-US" sz="1200" b="0" dirty="0" smtClean="0"/>
              <a:t>selected effect, </a:t>
            </a:r>
            <a:r>
              <a:rPr lang="en-US" sz="1200" baseline="0" dirty="0" smtClean="0"/>
              <a:t>and then click </a:t>
            </a:r>
            <a:r>
              <a:rPr lang="en-US" sz="1200" b="1" baseline="0" dirty="0" smtClean="0"/>
              <a:t>Effect</a:t>
            </a:r>
            <a:r>
              <a:rPr lang="en-US" sz="1200" baseline="0" dirty="0" smtClean="0"/>
              <a:t> </a:t>
            </a:r>
            <a:r>
              <a:rPr lang="en-US" sz="1200" b="1" baseline="0" dirty="0" smtClean="0"/>
              <a:t>Options</a:t>
            </a:r>
            <a:r>
              <a:rPr lang="en-US" sz="1200" b="0" baseline="0" dirty="0" smtClean="0"/>
              <a:t>. I</a:t>
            </a:r>
            <a:r>
              <a:rPr lang="en-US" sz="1200" baseline="0" dirty="0" smtClean="0"/>
              <a:t>n the </a:t>
            </a:r>
            <a:r>
              <a:rPr lang="en-US" sz="1200" b="1" baseline="0" dirty="0" smtClean="0"/>
              <a:t>Motion Path </a:t>
            </a:r>
            <a:r>
              <a:rPr lang="en-US" sz="1200" baseline="0" dirty="0" smtClean="0"/>
              <a:t>dialog box,</a:t>
            </a:r>
            <a:r>
              <a:rPr lang="en-US" sz="1200" b="0" baseline="0" dirty="0" smtClean="0"/>
              <a:t> on the </a:t>
            </a:r>
            <a:r>
              <a:rPr lang="en-US" sz="1200" b="1" baseline="0" dirty="0" smtClean="0"/>
              <a:t>Timing</a:t>
            </a:r>
            <a:r>
              <a:rPr lang="en-US" sz="1200" b="0" baseline="0" dirty="0" smtClean="0"/>
              <a:t> tab, </a:t>
            </a:r>
            <a:r>
              <a:rPr lang="en-US" sz="1200" b="0" dirty="0" smtClean="0"/>
              <a:t>do the following:</a:t>
            </a:r>
            <a:endParaRPr lang="en-US" sz="1200" b="1" baseline="0" dirty="0" smtClean="0"/>
          </a:p>
          <a:p>
            <a:pPr marL="1143000" lvl="2" indent="-228600">
              <a:buFont typeface="Arial" pitchFamily="34" charset="0"/>
              <a:buChar char="•"/>
            </a:pPr>
            <a:r>
              <a:rPr lang="en-US" sz="1200" b="0" dirty="0" smtClean="0"/>
              <a:t>In the </a:t>
            </a:r>
            <a:r>
              <a:rPr lang="en-US" sz="1200" b="1" dirty="0" smtClean="0"/>
              <a:t>Start</a:t>
            </a:r>
            <a:r>
              <a:rPr lang="en-US" sz="1200" b="0" dirty="0" smtClean="0"/>
              <a:t> list,</a:t>
            </a:r>
            <a:r>
              <a:rPr lang="en-US" sz="1200" b="0" baseline="0" dirty="0" smtClean="0"/>
              <a:t> select </a:t>
            </a:r>
            <a:r>
              <a:rPr lang="en-US" sz="1200" b="1" baseline="0" dirty="0" smtClean="0"/>
              <a:t>With</a:t>
            </a:r>
            <a:r>
              <a:rPr lang="en-US" sz="1200" b="0" baseline="0" dirty="0" smtClean="0"/>
              <a:t> </a:t>
            </a:r>
            <a:r>
              <a:rPr lang="en-US" sz="1200" b="1" baseline="0" dirty="0" smtClean="0"/>
              <a:t>Previous</a:t>
            </a:r>
            <a:r>
              <a:rPr lang="en-US" sz="1200" b="0" baseline="0" dirty="0" smtClean="0"/>
              <a:t>. </a:t>
            </a:r>
            <a:endParaRPr lang="en-US" sz="1200" dirty="0" smtClean="0"/>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a:t>
            </a:r>
            <a:r>
              <a:rPr lang="en-US" sz="1200" baseline="0" dirty="0" smtClean="0"/>
              <a:t> the </a:t>
            </a:r>
            <a:r>
              <a:rPr lang="en-US" sz="1200" b="1" baseline="0" dirty="0" smtClean="0"/>
              <a:t>Delay</a:t>
            </a:r>
            <a:r>
              <a:rPr lang="en-US" sz="1200" baseline="0" dirty="0" smtClean="0"/>
              <a:t> box, enter </a:t>
            </a:r>
            <a:r>
              <a:rPr lang="en-US" sz="1200" b="1" baseline="0" dirty="0" smtClean="0"/>
              <a:t>3.5</a:t>
            </a:r>
            <a:r>
              <a:rPr lang="en-US" sz="1200" baseline="0" dirty="0" smtClean="0"/>
              <a:t>.</a:t>
            </a:r>
            <a:endParaRPr lang="en-US" sz="1200" dirty="0" smtClean="0"/>
          </a:p>
          <a:p>
            <a:pPr marL="1143000" lvl="2" indent="-228600">
              <a:buFont typeface="Arial" pitchFamily="34" charset="0"/>
              <a:buChar char="•"/>
            </a:pPr>
            <a:r>
              <a:rPr lang="en-US" sz="120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With the sixth animation effect still selected in the </a:t>
            </a:r>
            <a:r>
              <a:rPr lang="en-US" sz="1200" b="1" dirty="0" smtClean="0"/>
              <a:t>Custom Animation </a:t>
            </a:r>
            <a:r>
              <a:rPr lang="en-US" sz="1200" dirty="0" smtClean="0"/>
              <a:t>task pane, do the following on</a:t>
            </a:r>
            <a:r>
              <a:rPr lang="en-US" sz="1200" baseline="0" dirty="0" smtClean="0"/>
              <a:t>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endpoint (red arrow) of the selected motion path until the cursor becomes a two-headed arrow. Press and hold SHIFT, and then d</a:t>
            </a:r>
            <a:r>
              <a:rPr lang="en-US" sz="1200" dirty="0" smtClean="0"/>
              <a:t>rag the endpoint approximately 5” beyond the left edge of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starting point (green arrow) of the selected motion path until the cursor becomes a two-headed arrow. Press and hold SHIFT, and then d</a:t>
            </a:r>
            <a:r>
              <a:rPr lang="en-US" sz="1200" dirty="0" smtClean="0"/>
              <a:t>rag the starting point approximately 5” beyond the right edge of the slide.</a:t>
            </a:r>
          </a:p>
          <a:p>
            <a:pPr marL="228600" indent="-228600">
              <a:buFont typeface="+mj-lt"/>
              <a:buNone/>
            </a:pPr>
            <a:endParaRPr lang="en-US" sz="1200" dirty="0" smtClean="0"/>
          </a:p>
          <a:p>
            <a:endParaRPr lang="en-US" sz="1200" baseline="0" dirty="0" smtClean="0">
              <a:latin typeface="+mn-lt"/>
            </a:endParaRPr>
          </a:p>
          <a:p>
            <a:r>
              <a:rPr lang="en-US" sz="120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click </a:t>
            </a:r>
            <a:r>
              <a:rPr lang="en-US" sz="1200" b="1" dirty="0" smtClean="0">
                <a:solidFill>
                  <a:schemeClr val="accent6"/>
                </a:solidFill>
                <a:latin typeface="+mn-lt"/>
              </a:rPr>
              <a:t>White, Background 1, Darker 35</a:t>
            </a:r>
            <a:r>
              <a:rPr lang="en-US" sz="1200" b="1" baseline="0" dirty="0" smtClean="0">
                <a:solidFill>
                  <a:schemeClr val="accent6"/>
                </a:solidFill>
                <a:latin typeface="+mn-lt"/>
              </a:rPr>
              <a:t>% </a:t>
            </a:r>
            <a:r>
              <a:rPr lang="en-US" sz="1200" b="0" baseline="0" dirty="0" smtClean="0">
                <a:solidFill>
                  <a:schemeClr val="accent6"/>
                </a:solidFill>
                <a:latin typeface="+mn-lt"/>
              </a:rPr>
              <a:t>(fifth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click </a:t>
            </a:r>
            <a:r>
              <a:rPr lang="en-US" sz="1200" b="1" dirty="0" smtClean="0">
                <a:solidFill>
                  <a:schemeClr val="accent6"/>
                </a:solidFill>
                <a:latin typeface="+mn-lt"/>
              </a:rPr>
              <a:t>Black, Text 1, Lighter 15</a:t>
            </a:r>
            <a:r>
              <a:rPr lang="en-US" sz="1200" b="1" baseline="0" dirty="0" smtClean="0">
                <a:solidFill>
                  <a:schemeClr val="accent6"/>
                </a:solidFill>
                <a:latin typeface="+mn-lt"/>
              </a:rPr>
              <a:t>% </a:t>
            </a:r>
            <a:r>
              <a:rPr lang="en-US" sz="1200" b="0" baseline="0" dirty="0" smtClean="0">
                <a:solidFill>
                  <a:schemeClr val="accent6"/>
                </a:solidFill>
                <a:latin typeface="+mn-lt"/>
              </a:rPr>
              <a:t>(fifth row, second option from the left). </a:t>
            </a:r>
            <a:endParaRPr lang="en-US" sz="1200"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46827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9454BFB-01CD-42A9-B9BF-AE0A960EDF68}" type="slidenum">
              <a:rPr lang="fr-BE" smtClean="0"/>
              <a:pPr/>
              <a:t>56</a:t>
            </a:fld>
            <a:endParaRPr lang="fr-BE"/>
          </a:p>
        </p:txBody>
      </p:sp>
    </p:spTree>
    <p:extLst>
      <p:ext uri="{BB962C8B-B14F-4D97-AF65-F5344CB8AC3E}">
        <p14:creationId xmlns:p14="http://schemas.microsoft.com/office/powerpoint/2010/main" val="203096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9454BFB-01CD-42A9-B9BF-AE0A960EDF68}" type="slidenum">
              <a:rPr lang="fr-BE" smtClean="0"/>
              <a:pPr/>
              <a:t>3</a:t>
            </a:fld>
            <a:endParaRPr lang="fr-BE" dirty="0"/>
          </a:p>
        </p:txBody>
      </p:sp>
    </p:spTree>
    <p:extLst>
      <p:ext uri="{BB962C8B-B14F-4D97-AF65-F5344CB8AC3E}">
        <p14:creationId xmlns:p14="http://schemas.microsoft.com/office/powerpoint/2010/main" val="2030964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9454BFB-01CD-42A9-B9BF-AE0A960EDF68}" type="slidenum">
              <a:rPr lang="fr-BE" smtClean="0"/>
              <a:pPr/>
              <a:t>4</a:t>
            </a:fld>
            <a:endParaRPr lang="fr-BE" dirty="0"/>
          </a:p>
        </p:txBody>
      </p:sp>
    </p:spTree>
    <p:extLst>
      <p:ext uri="{BB962C8B-B14F-4D97-AF65-F5344CB8AC3E}">
        <p14:creationId xmlns:p14="http://schemas.microsoft.com/office/powerpoint/2010/main" val="2030964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79454BFB-01CD-42A9-B9BF-AE0A960EDF68}" type="slidenum">
              <a:rPr lang="fr-BE" smtClean="0"/>
              <a:pPr/>
              <a:t>5</a:t>
            </a:fld>
            <a:endParaRPr lang="fr-BE" dirty="0"/>
          </a:p>
        </p:txBody>
      </p:sp>
    </p:spTree>
    <p:extLst>
      <p:ext uri="{BB962C8B-B14F-4D97-AF65-F5344CB8AC3E}">
        <p14:creationId xmlns:p14="http://schemas.microsoft.com/office/powerpoint/2010/main" val="153596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spcCol="182880">
            <a:noAutofit/>
          </a:bodyPr>
          <a:lstStyle/>
          <a:p>
            <a:r>
              <a:rPr lang="en-US" sz="1400" b="1" dirty="0" smtClean="0"/>
              <a:t>Custom</a:t>
            </a:r>
            <a:r>
              <a:rPr lang="en-US" sz="1400" b="1" baseline="0" dirty="0" smtClean="0"/>
              <a:t> a</a:t>
            </a:r>
            <a:r>
              <a:rPr lang="en-US" sz="1400" b="1" dirty="0" smtClean="0"/>
              <a:t>nimation effects: overlapping, transparent text</a:t>
            </a:r>
          </a:p>
          <a:p>
            <a:r>
              <a:rPr lang="en-US" sz="1400" b="0" dirty="0" smtClean="0"/>
              <a:t>(Intermediate)</a:t>
            </a:r>
          </a:p>
          <a:p>
            <a:pPr marL="228600" indent="-228600">
              <a:buFont typeface="+mj-lt"/>
              <a:buNone/>
            </a:pPr>
            <a:endParaRPr lang="en-US" sz="1200" dirty="0" smtClean="0"/>
          </a:p>
          <a:p>
            <a:pPr marL="228600" indent="-228600">
              <a:buFont typeface="+mj-lt"/>
              <a:buNone/>
            </a:pPr>
            <a:endParaRPr lang="en-US" sz="1200" dirty="0" smtClean="0"/>
          </a:p>
          <a:p>
            <a:pPr marL="0" indent="0">
              <a:buFont typeface="+mj-lt"/>
              <a:buNone/>
            </a:pPr>
            <a:r>
              <a:rPr lang="en-US" sz="1200" b="1" dirty="0" smtClean="0"/>
              <a:t>Tip: </a:t>
            </a:r>
            <a:r>
              <a:rPr lang="en-US" sz="1200" dirty="0" smtClean="0"/>
              <a:t>In the beginning of the instructions,</a:t>
            </a:r>
            <a:r>
              <a:rPr lang="en-US" sz="1200" baseline="0" dirty="0" smtClean="0"/>
              <a:t> the text boxes are referred to as “first,” “second,” and “third” based on the order in which they are created. Later on, in the animation reproduction instructions, they are referred to as “first,” “second,” and “third” based on the order in which they appear in the </a:t>
            </a:r>
            <a:r>
              <a:rPr lang="en-US" sz="1200" b="1" baseline="0" dirty="0" smtClean="0"/>
              <a:t>Selection and Visibility </a:t>
            </a:r>
            <a:r>
              <a:rPr lang="en-US" sz="1200" baseline="0" dirty="0" smtClean="0"/>
              <a:t>pane. </a:t>
            </a:r>
            <a:endParaRPr lang="en-US" sz="1200" dirty="0" smtClean="0"/>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tex</a:t>
            </a:r>
            <a:r>
              <a:rPr lang="en-US" sz="1200" baseline="0" dirty="0" smtClean="0"/>
              <a:t>t effects on this slide, do the following:</a:t>
            </a:r>
            <a:endParaRPr lang="en-US" sz="1200" dirty="0" smtClean="0"/>
          </a:p>
          <a:p>
            <a:pPr marL="228600" indent="-228600">
              <a:buFont typeface="+mj-lt"/>
              <a:buAutoNum type="arabicPeriod"/>
            </a:pPr>
            <a:r>
              <a:rPr lang="en-US" sz="1200" dirty="0" smtClean="0"/>
              <a:t>On the </a:t>
            </a:r>
            <a:r>
              <a:rPr lang="en-US" sz="1200" b="1" dirty="0" smtClean="0"/>
              <a:t>Home</a:t>
            </a:r>
            <a:r>
              <a:rPr lang="en-US" sz="1200" dirty="0" smtClean="0"/>
              <a:t> tab, in the </a:t>
            </a:r>
            <a:r>
              <a:rPr lang="en-US" sz="1200" b="1" dirty="0" smtClean="0"/>
              <a:t>Slides</a:t>
            </a:r>
            <a:r>
              <a:rPr lang="en-US" sz="1200" dirty="0" smtClean="0"/>
              <a:t> group, click </a:t>
            </a:r>
            <a:r>
              <a:rPr lang="en-US" sz="1200" b="1" dirty="0" smtClean="0"/>
              <a:t>Layout</a:t>
            </a:r>
            <a:r>
              <a:rPr lang="en-US" sz="1200" dirty="0" smtClean="0"/>
              <a:t>, and then click </a:t>
            </a:r>
            <a:r>
              <a:rPr lang="en-US" sz="1200" b="1" dirty="0" smtClean="0"/>
              <a:t>Blank</a:t>
            </a:r>
            <a:r>
              <a:rPr lang="en-US" sz="1200" dirty="0" smtClean="0"/>
              <a:t>.</a:t>
            </a:r>
          </a:p>
          <a:p>
            <a:pPr marL="228600" indent="-228600">
              <a:buFont typeface="+mj-lt"/>
              <a:buAutoNum type="arabicPeriod"/>
            </a:pPr>
            <a:r>
              <a:rPr lang="en-US" sz="1200" dirty="0" smtClean="0"/>
              <a:t>On the </a:t>
            </a:r>
            <a:r>
              <a:rPr lang="en-US" sz="1200" b="1" dirty="0" smtClean="0"/>
              <a:t>Insert</a:t>
            </a:r>
            <a:r>
              <a:rPr lang="en-US" sz="1200" dirty="0" smtClean="0"/>
              <a:t> tab, in the </a:t>
            </a:r>
            <a:r>
              <a:rPr lang="en-US" sz="1200" b="1" dirty="0" smtClean="0"/>
              <a:t>Text</a:t>
            </a:r>
            <a:r>
              <a:rPr lang="en-US" sz="1200" baseline="0" dirty="0" smtClean="0"/>
              <a:t> group, click </a:t>
            </a:r>
            <a:r>
              <a:rPr lang="en-US" sz="1200" b="1" baseline="0" dirty="0" smtClean="0"/>
              <a:t>Text</a:t>
            </a:r>
            <a:r>
              <a:rPr lang="en-US" sz="1200" baseline="0" dirty="0" smtClean="0"/>
              <a:t> </a:t>
            </a:r>
            <a:r>
              <a:rPr lang="en-US" sz="1200" b="1" baseline="0" dirty="0" smtClean="0"/>
              <a:t>Box</a:t>
            </a:r>
            <a:r>
              <a:rPr lang="en-US" sz="1200" baseline="0" dirty="0" smtClean="0"/>
              <a:t>. On the slide, drag to draw a text box.</a:t>
            </a:r>
            <a:endParaRPr lang="en-US" sz="1200" dirty="0" smtClean="0"/>
          </a:p>
          <a:p>
            <a:pPr marL="228600" indent="-228600">
              <a:buFont typeface="+mj-lt"/>
              <a:buAutoNum type="arabicPeriod"/>
            </a:pPr>
            <a:r>
              <a:rPr lang="en-US" sz="1200" dirty="0" smtClean="0"/>
              <a:t>Enter the text. (</a:t>
            </a:r>
            <a:r>
              <a:rPr lang="en-US" sz="1200" b="1" dirty="0" smtClean="0"/>
              <a:t>Note:</a:t>
            </a:r>
            <a:r>
              <a:rPr lang="en-US" sz="1200" dirty="0" smtClean="0"/>
              <a:t> To match the example above,</a:t>
            </a:r>
            <a:r>
              <a:rPr lang="en-US" sz="1200" baseline="0" dirty="0" smtClean="0"/>
              <a:t> enter </a:t>
            </a:r>
            <a:r>
              <a:rPr lang="en-US" sz="1200" b="1" baseline="0" dirty="0" smtClean="0"/>
              <a:t>transparent</a:t>
            </a:r>
            <a:r>
              <a:rPr lang="en-US" sz="1200" b="0" baseline="0" dirty="0" smtClean="0"/>
              <a:t>.</a:t>
            </a:r>
            <a:r>
              <a:rPr lang="en-US" sz="1200" baseline="0" dirty="0" smtClean="0"/>
              <a:t>)</a:t>
            </a:r>
            <a:endParaRPr lang="en-US" sz="1200" dirty="0" smtClean="0"/>
          </a:p>
          <a:p>
            <a:pPr marL="228600" indent="-228600">
              <a:buFont typeface="+mj-lt"/>
              <a:buAutoNum type="arabicPeriod"/>
            </a:pPr>
            <a:r>
              <a:rPr lang="en-US" sz="1200" dirty="0" smtClean="0"/>
              <a:t>Select the text,</a:t>
            </a:r>
            <a:r>
              <a:rPr lang="en-US" sz="1200" baseline="0" dirty="0" smtClean="0"/>
              <a:t> and then on</a:t>
            </a:r>
            <a:r>
              <a:rPr lang="en-US" sz="1200" dirty="0" smtClean="0"/>
              <a:t> the </a:t>
            </a:r>
            <a:r>
              <a:rPr lang="en-US" sz="1200" b="1" dirty="0" smtClean="0"/>
              <a:t>Home</a:t>
            </a:r>
            <a:r>
              <a:rPr lang="en-US" sz="1200" dirty="0" smtClean="0"/>
              <a:t> tab, in the </a:t>
            </a:r>
            <a:r>
              <a:rPr lang="en-US" sz="1200" b="1" dirty="0" smtClean="0"/>
              <a:t>Font</a:t>
            </a:r>
            <a:r>
              <a:rPr lang="en-US" sz="1200" dirty="0" smtClean="0"/>
              <a:t> group,</a:t>
            </a:r>
            <a:r>
              <a:rPr lang="en-US" sz="1200" baseline="0" dirty="0" smtClean="0"/>
              <a:t> do the following:</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list, select </a:t>
            </a:r>
            <a:r>
              <a:rPr lang="en-US" sz="1200" b="1" baseline="0" dirty="0" smtClean="0"/>
              <a:t>Century</a:t>
            </a:r>
            <a:r>
              <a:rPr lang="en-US" sz="1200" baseline="0" dirty="0" smtClean="0"/>
              <a:t> </a:t>
            </a:r>
            <a:r>
              <a:rPr lang="en-US" sz="1200" b="1" baseline="0" dirty="0" smtClean="0"/>
              <a:t>Gothic</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Font</a:t>
            </a:r>
            <a:r>
              <a:rPr lang="en-US" sz="1200" baseline="0" dirty="0" smtClean="0"/>
              <a:t> </a:t>
            </a:r>
            <a:r>
              <a:rPr lang="en-US" sz="1200" b="1" baseline="0" dirty="0" smtClean="0"/>
              <a:t>Size</a:t>
            </a:r>
            <a:r>
              <a:rPr lang="en-US" sz="1200" baseline="0" dirty="0" smtClean="0"/>
              <a:t> box, enter </a:t>
            </a:r>
            <a:r>
              <a:rPr lang="en-US" sz="1200" b="1" baseline="0" dirty="0" smtClean="0"/>
              <a:t>90</a:t>
            </a:r>
            <a:r>
              <a:rPr lang="en-US" sz="1200" baseline="0" dirty="0" smtClean="0"/>
              <a:t>.</a:t>
            </a:r>
          </a:p>
          <a:p>
            <a:pPr marL="685800" lvl="1" indent="-228600">
              <a:buFont typeface="Arial" pitchFamily="34" charset="0"/>
              <a:buChar char="•"/>
            </a:pPr>
            <a:r>
              <a:rPr lang="en-US" sz="1200" baseline="0" dirty="0" smtClean="0"/>
              <a:t>Click </a:t>
            </a:r>
            <a:r>
              <a:rPr lang="en-US" sz="1200" b="1" baseline="0" dirty="0" smtClean="0"/>
              <a:t>Bold</a:t>
            </a:r>
            <a:r>
              <a:rPr lang="en-US" sz="1200" baseline="0" dirty="0" smtClean="0"/>
              <a:t>.</a:t>
            </a:r>
            <a:r>
              <a:rPr lang="en-US" sz="1200" dirty="0" smtClean="0"/>
              <a:t> </a:t>
            </a:r>
          </a:p>
          <a:p>
            <a:pPr marL="228600" indent="-228600">
              <a:buFont typeface="+mj-lt"/>
              <a:buAutoNum type="arabicPeriod"/>
            </a:pPr>
            <a:r>
              <a:rPr lang="en-US" sz="1200" dirty="0" smtClean="0"/>
              <a:t>Select</a:t>
            </a:r>
            <a:r>
              <a:rPr lang="en-US" sz="1200" baseline="0" dirty="0" smtClean="0"/>
              <a:t> the text box.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right corner of the </a:t>
            </a:r>
            <a:r>
              <a:rPr lang="en-US" sz="1200" b="1" baseline="0" dirty="0" smtClean="0"/>
              <a:t>WordArt</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launcher. In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click </a:t>
            </a:r>
            <a:r>
              <a:rPr lang="en-US" sz="1200" b="1" baseline="0" dirty="0" smtClean="0"/>
              <a:t>Text</a:t>
            </a:r>
            <a:r>
              <a:rPr lang="en-US" sz="1200" baseline="0" dirty="0" smtClean="0"/>
              <a:t> </a:t>
            </a:r>
            <a:r>
              <a:rPr lang="en-US" sz="1200" b="1" baseline="0" dirty="0" smtClean="0"/>
              <a:t>Fill</a:t>
            </a:r>
            <a:r>
              <a:rPr lang="en-US" sz="1200" baseline="0" dirty="0" smtClean="0"/>
              <a:t> in the left pane, click </a:t>
            </a:r>
            <a:r>
              <a:rPr lang="en-US" sz="1200" b="1" baseline="0" dirty="0" smtClean="0"/>
              <a:t>Solid</a:t>
            </a:r>
            <a:r>
              <a:rPr lang="en-US" sz="1200" baseline="0" dirty="0" smtClean="0"/>
              <a:t> </a:t>
            </a:r>
            <a:r>
              <a:rPr lang="en-US" sz="1200" b="1" baseline="0" dirty="0" smtClean="0"/>
              <a:t>fill </a:t>
            </a:r>
            <a:r>
              <a:rPr lang="en-US" sz="1200" baseline="0" dirty="0" smtClean="0"/>
              <a:t>in the </a:t>
            </a:r>
            <a:r>
              <a:rPr lang="en-US" sz="1200" b="1" baseline="0" dirty="0" smtClean="0"/>
              <a:t>Text</a:t>
            </a:r>
            <a:r>
              <a:rPr lang="en-US" sz="1200" baseline="0" dirty="0" smtClean="0"/>
              <a:t> </a:t>
            </a:r>
            <a:r>
              <a:rPr lang="en-US" sz="1200" b="1" baseline="0" dirty="0" smtClean="0"/>
              <a:t>Fill</a:t>
            </a:r>
            <a:r>
              <a:rPr lang="en-US" sz="1200" baseline="0" dirty="0" smtClean="0"/>
              <a:t> pane, and then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White, Background 1 </a:t>
            </a:r>
            <a:r>
              <a:rPr lang="en-US" sz="1200" b="0" baseline="0" dirty="0" smtClean="0"/>
              <a:t>(first row, first option from the left)</a:t>
            </a:r>
            <a:r>
              <a:rPr lang="en-US" sz="1200" baseline="0" dirty="0" smtClean="0"/>
              <a: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40%</a:t>
            </a:r>
            <a:r>
              <a:rPr lang="en-US" sz="1200" baseline="0" dirty="0" smtClean="0"/>
              <a:t>.</a:t>
            </a:r>
            <a:endParaRPr lang="en-US" sz="1200" dirty="0" smtClean="0"/>
          </a:p>
          <a:p>
            <a:pPr marL="228600" indent="-228600">
              <a:buFont typeface="+mj-lt"/>
              <a:buAutoNum type="arabicPeriod"/>
            </a:pPr>
            <a:r>
              <a:rPr lang="en-US" sz="1200" baseline="0" dirty="0" smtClean="0"/>
              <a:t>Drag</a:t>
            </a:r>
            <a:r>
              <a:rPr lang="en-US" sz="1200" dirty="0" smtClean="0"/>
              <a:t> the text box to the left</a:t>
            </a:r>
            <a:r>
              <a:rPr lang="en-US" sz="1200" baseline="0" dirty="0" smtClean="0"/>
              <a:t> side of the slide. </a:t>
            </a:r>
          </a:p>
          <a:p>
            <a:pPr marL="228600" indent="-228600">
              <a:buFont typeface="+mj-lt"/>
              <a:buAutoNum type="arabicPeriod"/>
            </a:pPr>
            <a:r>
              <a:rPr lang="en-US" sz="1200" baseline="0" dirty="0" smtClean="0"/>
              <a:t>Select the text box.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0" baseline="0" dirty="0" smtClean="0"/>
              <a:t>, </a:t>
            </a:r>
            <a:r>
              <a:rPr lang="en-US" sz="1200" baseline="0" dirty="0" smtClean="0"/>
              <a:t>and then click </a:t>
            </a:r>
            <a:r>
              <a:rPr lang="en-US" sz="1200" b="1" baseline="0" dirty="0" smtClean="0"/>
              <a:t>Duplicate</a:t>
            </a:r>
            <a:r>
              <a:rPr lang="en-US" sz="1200" baseline="0" dirty="0" smtClean="0"/>
              <a:t>.</a:t>
            </a:r>
            <a:r>
              <a:rPr lang="en-US" sz="1200" dirty="0" smtClean="0"/>
              <a:t> </a:t>
            </a:r>
          </a:p>
          <a:p>
            <a:pPr marL="228600" indent="-228600">
              <a:buFont typeface="+mj-lt"/>
              <a:buAutoNum type="arabicPeriod"/>
            </a:pPr>
            <a:r>
              <a:rPr lang="en-US" sz="1200" dirty="0" smtClean="0"/>
              <a:t>Drag the second, duplicate text box to the right side of the slide.</a:t>
            </a:r>
          </a:p>
          <a:p>
            <a:pPr marL="228600" indent="-228600">
              <a:buFont typeface="+mj-lt"/>
              <a:buAutoNum type="arabicPeriod"/>
            </a:pPr>
            <a:r>
              <a:rPr lang="en-US" sz="1200" dirty="0" smtClean="0"/>
              <a:t>Right-click</a:t>
            </a:r>
            <a:r>
              <a:rPr lang="en-US" sz="1200" baseline="0" dirty="0" smtClean="0"/>
              <a:t> the second text box, click </a:t>
            </a:r>
            <a:r>
              <a:rPr lang="en-US" sz="1200" b="1" baseline="0" dirty="0" smtClean="0"/>
              <a:t>Edit Text</a:t>
            </a:r>
            <a:r>
              <a:rPr lang="en-US" sz="1200" b="0" baseline="0" dirty="0" smtClean="0"/>
              <a:t>,</a:t>
            </a:r>
            <a:r>
              <a:rPr lang="en-US" sz="1200" b="1" baseline="0" dirty="0" smtClean="0"/>
              <a:t> </a:t>
            </a:r>
            <a:r>
              <a:rPr lang="en-US" sz="1200" baseline="0" dirty="0" smtClean="0"/>
              <a:t>and edit the text. (</a:t>
            </a:r>
            <a:r>
              <a:rPr lang="en-US" sz="1200" b="1" baseline="0" dirty="0" smtClean="0"/>
              <a:t>Note: </a:t>
            </a:r>
            <a:r>
              <a:rPr lang="en-US" sz="1200" baseline="0" dirty="0" smtClean="0"/>
              <a:t>To match the example above, enter </a:t>
            </a:r>
            <a:r>
              <a:rPr lang="en-US" sz="1200" b="1" baseline="0" dirty="0" smtClean="0"/>
              <a:t>overlapping</a:t>
            </a:r>
            <a:r>
              <a:rPr lang="en-US" sz="1200" b="0" baseline="0" dirty="0" smtClean="0"/>
              <a:t>.</a:t>
            </a:r>
            <a:r>
              <a:rPr lang="en-US" sz="1200" baseline="0" dirty="0" smtClean="0"/>
              <a:t>)</a:t>
            </a:r>
          </a:p>
          <a:p>
            <a:pPr marL="228600" indent="-228600">
              <a:buFont typeface="+mj-lt"/>
              <a:buAutoNum type="arabicPeriod"/>
            </a:pPr>
            <a:r>
              <a:rPr lang="en-US" sz="1200" b="0" baseline="0" dirty="0" smtClean="0"/>
              <a:t>On the </a:t>
            </a:r>
            <a:r>
              <a:rPr lang="en-US" sz="1200" b="1" baseline="0" dirty="0" smtClean="0"/>
              <a:t>Home</a:t>
            </a:r>
            <a:r>
              <a:rPr lang="en-US" sz="1200" b="0" baseline="0" dirty="0" smtClean="0"/>
              <a:t> tab, in the </a:t>
            </a:r>
            <a:r>
              <a:rPr lang="en-US" sz="1200" b="1" baseline="0" dirty="0" smtClean="0"/>
              <a:t>Editing</a:t>
            </a:r>
            <a:r>
              <a:rPr lang="en-US" sz="1200" b="0" baseline="0" dirty="0" smtClean="0"/>
              <a:t> group, click </a:t>
            </a:r>
            <a:r>
              <a:rPr lang="en-US" sz="1200" b="1" baseline="0" dirty="0" smtClean="0"/>
              <a:t>Select</a:t>
            </a:r>
            <a:r>
              <a:rPr lang="en-US" sz="1200" b="0" baseline="0" dirty="0" smtClean="0"/>
              <a:t>, and then click </a:t>
            </a:r>
            <a:r>
              <a:rPr lang="en-US" sz="1200" b="1" baseline="0" dirty="0" smtClean="0"/>
              <a:t>Selection</a:t>
            </a:r>
            <a:r>
              <a:rPr lang="en-US" sz="1200" b="0" baseline="0" dirty="0" smtClean="0"/>
              <a:t> </a:t>
            </a:r>
            <a:r>
              <a:rPr lang="en-US" sz="1200" b="1" baseline="0" dirty="0" smtClean="0"/>
              <a:t>Pane</a:t>
            </a:r>
            <a:r>
              <a:rPr lang="en-US" sz="1200" b="0" baseline="0" dirty="0" smtClean="0"/>
              <a:t>.</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select the second text box you created. (</a:t>
            </a:r>
            <a:r>
              <a:rPr lang="en-US" sz="1200" b="1" baseline="0" dirty="0" smtClean="0"/>
              <a:t>Note: </a:t>
            </a:r>
            <a:r>
              <a:rPr lang="en-US" sz="1200" baseline="0" dirty="0" smtClean="0"/>
              <a:t>Objects you created earlier will show up at the bottom of the list in the pane, and objects you created later will show up at the top.) Under </a:t>
            </a:r>
            <a:r>
              <a:rPr lang="en-US" sz="1200" b="1" baseline="0" dirty="0" smtClean="0"/>
              <a:t>Drawing</a:t>
            </a:r>
            <a:r>
              <a:rPr lang="en-US" sz="1200" baseline="0" dirty="0" smtClean="0"/>
              <a:t> </a:t>
            </a:r>
            <a:r>
              <a:rPr lang="en-US" sz="1200" b="1" baseline="0" dirty="0" smtClean="0"/>
              <a:t>Tools</a:t>
            </a:r>
            <a:r>
              <a:rPr lang="en-US" sz="1200" baseline="0" dirty="0" smtClean="0"/>
              <a:t>, on the </a:t>
            </a:r>
            <a:r>
              <a:rPr lang="en-US" sz="1200" b="1" baseline="0" dirty="0" smtClean="0"/>
              <a:t>Format</a:t>
            </a:r>
            <a:r>
              <a:rPr lang="en-US" sz="1200" baseline="0" dirty="0" smtClean="0"/>
              <a:t> tab, in the bottom left corner of the </a:t>
            </a:r>
            <a:r>
              <a:rPr lang="en-US" sz="1200" b="1" baseline="0" dirty="0" smtClean="0"/>
              <a:t>WordArt</a:t>
            </a:r>
            <a:r>
              <a:rPr lang="en-US" sz="1200" baseline="0" dirty="0" smtClean="0"/>
              <a:t> </a:t>
            </a:r>
            <a:r>
              <a:rPr lang="en-US" sz="1200" b="1" baseline="0" dirty="0" smtClean="0"/>
              <a:t>Styles</a:t>
            </a:r>
            <a:r>
              <a:rPr lang="en-US" sz="1200" baseline="0" dirty="0" smtClean="0"/>
              <a:t> group, click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 </a:t>
            </a:r>
            <a:r>
              <a:rPr lang="en-US" sz="1200" baseline="0" dirty="0" smtClean="0"/>
              <a:t>dialog box launcher. In the </a:t>
            </a:r>
            <a:r>
              <a:rPr lang="en-US" sz="1200" b="1" baseline="0" dirty="0" smtClean="0"/>
              <a:t>Format</a:t>
            </a:r>
            <a:r>
              <a:rPr lang="en-US" sz="1200" baseline="0" dirty="0" smtClean="0"/>
              <a:t> </a:t>
            </a:r>
            <a:r>
              <a:rPr lang="en-US" sz="1200" b="1" baseline="0" dirty="0" smtClean="0"/>
              <a:t>Text</a:t>
            </a:r>
            <a:r>
              <a:rPr lang="en-US" sz="1200" baseline="0" dirty="0" smtClean="0"/>
              <a:t> </a:t>
            </a:r>
            <a:r>
              <a:rPr lang="en-US" sz="1200" b="1" baseline="0" dirty="0" smtClean="0"/>
              <a:t>Effects</a:t>
            </a:r>
            <a:r>
              <a:rPr lang="en-US" sz="1200" baseline="0" dirty="0" smtClean="0"/>
              <a:t> dialog box, click </a:t>
            </a:r>
            <a:r>
              <a:rPr lang="en-US" sz="1200" b="1" baseline="0" dirty="0" smtClean="0"/>
              <a:t>Text</a:t>
            </a:r>
            <a:r>
              <a:rPr lang="en-US" sz="1200" baseline="0" dirty="0" smtClean="0"/>
              <a:t> </a:t>
            </a:r>
            <a:r>
              <a:rPr lang="en-US" sz="1200" b="1" baseline="0" dirty="0" smtClean="0"/>
              <a:t>Fill</a:t>
            </a:r>
            <a:r>
              <a:rPr lang="en-US" sz="1200" baseline="0" dirty="0" smtClean="0"/>
              <a:t> in the left pane, and in the </a:t>
            </a:r>
            <a:r>
              <a:rPr lang="en-US" sz="1200" b="1" baseline="0" dirty="0" smtClean="0"/>
              <a:t>Text</a:t>
            </a:r>
            <a:r>
              <a:rPr lang="en-US" sz="1200" baseline="0" dirty="0" smtClean="0"/>
              <a:t> </a:t>
            </a:r>
            <a:r>
              <a:rPr lang="en-US" sz="1200" b="1" baseline="0" dirty="0" smtClean="0"/>
              <a:t>Fill</a:t>
            </a:r>
            <a:r>
              <a:rPr lang="en-US" sz="1200" baseline="0" dirty="0" smtClean="0"/>
              <a:t> pane do the following:</a:t>
            </a:r>
          </a:p>
          <a:p>
            <a:pPr marL="685800" lvl="1" indent="-228600">
              <a:buFont typeface="Arial" pitchFamily="34" charset="0"/>
              <a:buChar char="•"/>
            </a:pPr>
            <a:r>
              <a:rPr lang="en-US" sz="1200" baseline="0" dirty="0" smtClean="0"/>
              <a:t>Click the button next to </a:t>
            </a:r>
            <a:r>
              <a:rPr lang="en-US" sz="1200" b="1" baseline="0" dirty="0" smtClean="0"/>
              <a:t>Color</a:t>
            </a:r>
            <a:r>
              <a:rPr lang="en-US" sz="1200" baseline="0" dirty="0" smtClean="0"/>
              <a:t>, and then under </a:t>
            </a:r>
            <a:r>
              <a:rPr lang="en-US" sz="1200" b="1" baseline="0" dirty="0" smtClean="0"/>
              <a:t>Theme</a:t>
            </a:r>
            <a:r>
              <a:rPr lang="en-US" sz="1200" baseline="0" dirty="0" smtClean="0"/>
              <a:t> </a:t>
            </a:r>
            <a:r>
              <a:rPr lang="en-US" sz="1200" b="1" baseline="0" dirty="0" smtClean="0"/>
              <a:t>Colors</a:t>
            </a:r>
            <a:r>
              <a:rPr lang="en-US" sz="1200" baseline="0" dirty="0" smtClean="0"/>
              <a:t> click </a:t>
            </a:r>
            <a:r>
              <a:rPr lang="en-US" sz="1200" b="1" baseline="0" dirty="0" smtClean="0"/>
              <a:t>Black, Text 1 </a:t>
            </a:r>
            <a:r>
              <a:rPr lang="en-US" sz="1200" baseline="0" dirty="0" smtClean="0"/>
              <a:t>(first row, second option from the left).</a:t>
            </a:r>
          </a:p>
          <a:p>
            <a:pPr marL="685800" lvl="1" indent="-228600">
              <a:buFont typeface="Arial" pitchFamily="34" charset="0"/>
              <a:buChar char="•"/>
            </a:pPr>
            <a:r>
              <a:rPr lang="en-US" sz="1200" baseline="0" dirty="0" smtClean="0"/>
              <a:t>In the </a:t>
            </a:r>
            <a:r>
              <a:rPr lang="en-US" sz="1200" b="1" baseline="0" dirty="0" smtClean="0"/>
              <a:t>Transparency</a:t>
            </a:r>
            <a:r>
              <a:rPr lang="en-US" sz="1200" baseline="0" dirty="0" smtClean="0"/>
              <a:t> box, enter </a:t>
            </a:r>
            <a:r>
              <a:rPr lang="en-US" sz="1200" b="1" baseline="0" dirty="0" smtClean="0"/>
              <a:t>40%</a:t>
            </a:r>
            <a:r>
              <a:rPr lang="en-US" sz="1200" baseline="0" dirty="0" smtClean="0"/>
              <a:t>.</a:t>
            </a:r>
            <a:endParaRPr lang="en-US" sz="1200" dirty="0" smtClean="0"/>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p</a:t>
            </a:r>
            <a:r>
              <a:rPr lang="en-US" sz="1200" dirty="0" smtClean="0"/>
              <a:t>ress</a:t>
            </a:r>
            <a:r>
              <a:rPr lang="en-US" sz="1200" baseline="0" dirty="0" smtClean="0"/>
              <a:t> and hold CTRL, and then s</a:t>
            </a:r>
            <a:r>
              <a:rPr lang="en-US" sz="1200" dirty="0" smtClean="0"/>
              <a:t>elect both text boxes.</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0" baseline="0" dirty="0" smtClean="0"/>
              <a:t>, </a:t>
            </a:r>
            <a:r>
              <a:rPr lang="en-US" sz="1200" baseline="0" dirty="0" smtClean="0"/>
              <a:t>point to </a:t>
            </a:r>
            <a:r>
              <a:rPr lang="en-US" sz="1200" b="1" baseline="0" dirty="0" smtClean="0"/>
              <a:t>Align</a:t>
            </a:r>
            <a:r>
              <a:rPr lang="en-US" sz="1200" b="0" baseline="0" dirty="0" smtClean="0"/>
              <a:t>,</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Selected Objects</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Top</a:t>
            </a:r>
            <a:r>
              <a:rPr lang="en-US" sz="1200" baseline="0" dirty="0" smtClean="0"/>
              <a:t>.</a:t>
            </a:r>
            <a:r>
              <a:rPr lang="en-US" sz="1200" dirty="0" smtClean="0"/>
              <a:t> </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select </a:t>
            </a:r>
            <a:r>
              <a:rPr lang="en-US" sz="1200" dirty="0" smtClean="0"/>
              <a:t> the second text box you created.</a:t>
            </a:r>
            <a:r>
              <a:rPr lang="en-US" sz="1200" baseline="0" dirty="0" smtClean="0"/>
              <a:t> On the </a:t>
            </a:r>
            <a:r>
              <a:rPr lang="en-US" sz="1200" b="1" baseline="0" dirty="0" smtClean="0"/>
              <a:t>Home</a:t>
            </a:r>
            <a:r>
              <a:rPr lang="en-US" sz="1200" baseline="0" dirty="0" smtClean="0"/>
              <a:t> tab, in the </a:t>
            </a:r>
            <a:r>
              <a:rPr lang="en-US" sz="1200" b="1" baseline="0" dirty="0" smtClean="0"/>
              <a:t>Clipboard</a:t>
            </a:r>
            <a:r>
              <a:rPr lang="en-US" sz="1200" baseline="0" dirty="0" smtClean="0"/>
              <a:t> group, click the arrow under </a:t>
            </a:r>
            <a:r>
              <a:rPr lang="en-US" sz="1200" b="1" baseline="0" dirty="0" smtClean="0"/>
              <a:t>Paste</a:t>
            </a:r>
            <a:r>
              <a:rPr lang="en-US" sz="1200" b="0" baseline="0" dirty="0" smtClean="0"/>
              <a:t>,</a:t>
            </a:r>
            <a:r>
              <a:rPr lang="en-US" sz="1200" baseline="0" dirty="0" smtClean="0"/>
              <a:t> and  then click </a:t>
            </a:r>
            <a:r>
              <a:rPr lang="en-US" sz="1200" b="1" baseline="0" dirty="0" smtClean="0"/>
              <a:t>Duplicate</a:t>
            </a:r>
            <a:r>
              <a:rPr lang="en-US" sz="1200" baseline="0" dirty="0" smtClean="0"/>
              <a:t>.</a:t>
            </a:r>
            <a:r>
              <a:rPr lang="en-US" sz="1200" dirty="0" smtClean="0"/>
              <a:t> </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p</a:t>
            </a:r>
            <a:r>
              <a:rPr lang="en-US" sz="1200" dirty="0" smtClean="0"/>
              <a:t>ress</a:t>
            </a:r>
            <a:r>
              <a:rPr lang="en-US" sz="1200" baseline="0" dirty="0" smtClean="0"/>
              <a:t> and hold CTRL, and then s</a:t>
            </a:r>
            <a:r>
              <a:rPr lang="en-US" sz="1200" dirty="0" smtClean="0"/>
              <a:t>elect the second</a:t>
            </a:r>
            <a:r>
              <a:rPr lang="en-US" sz="1200" baseline="0" dirty="0" smtClean="0"/>
              <a:t> and third (black) </a:t>
            </a:r>
            <a:r>
              <a:rPr lang="en-US" sz="1200" dirty="0" smtClean="0"/>
              <a:t>text boxes you created.</a:t>
            </a:r>
            <a:r>
              <a:rPr lang="en-US" sz="1200" baseline="0" dirty="0" smtClean="0"/>
              <a:t> On the </a:t>
            </a:r>
            <a:r>
              <a:rPr lang="en-US" sz="1200" b="1" baseline="0" dirty="0" smtClean="0"/>
              <a:t>Home</a:t>
            </a:r>
            <a:r>
              <a:rPr lang="en-US" sz="1200" baseline="0" dirty="0" smtClean="0"/>
              <a:t> tab, in the </a:t>
            </a:r>
            <a:r>
              <a:rPr lang="en-US" sz="1200" b="1" baseline="0" dirty="0" smtClean="0"/>
              <a:t>Drawing</a:t>
            </a:r>
            <a:r>
              <a:rPr lang="en-US" sz="1200" baseline="0" dirty="0" smtClean="0"/>
              <a:t> group, click </a:t>
            </a:r>
            <a:r>
              <a:rPr lang="en-US" sz="1200" b="1" baseline="0" dirty="0" smtClean="0"/>
              <a:t>Arrange</a:t>
            </a:r>
            <a:r>
              <a:rPr lang="en-US" sz="1200" baseline="0" dirty="0" smtClean="0"/>
              <a:t>, point to </a:t>
            </a:r>
            <a:r>
              <a:rPr lang="en-US" sz="1200" b="1" baseline="0" dirty="0" smtClean="0"/>
              <a:t>Align</a:t>
            </a:r>
            <a:r>
              <a:rPr lang="en-US" sz="1200" b="0" baseline="0" dirty="0" smtClean="0"/>
              <a:t>,</a:t>
            </a:r>
            <a:r>
              <a:rPr lang="en-US" sz="1200" baseline="0" dirty="0" smtClean="0"/>
              <a:t> and then do the following:</a:t>
            </a:r>
          </a:p>
          <a:p>
            <a:pPr marL="685800" lvl="1" indent="-228600">
              <a:buFont typeface="+mj-lt"/>
              <a:buAutoNum type="arabicPeriod"/>
            </a:pPr>
            <a:r>
              <a:rPr lang="en-US" sz="1200" baseline="0" dirty="0" smtClean="0"/>
              <a:t>Click </a:t>
            </a:r>
            <a:r>
              <a:rPr lang="en-US" sz="1200" b="1" baseline="0" dirty="0" smtClean="0"/>
              <a:t>Align Selected Objects</a:t>
            </a:r>
            <a:r>
              <a:rPr lang="en-US" sz="1200" baseline="0" dirty="0" smtClean="0"/>
              <a:t>.</a:t>
            </a:r>
          </a:p>
          <a:p>
            <a:pPr marL="685800" lvl="1" indent="-228600">
              <a:buFont typeface="+mj-lt"/>
              <a:buAutoNum type="arabicPeriod"/>
            </a:pPr>
            <a:r>
              <a:rPr lang="en-US" sz="1200" baseline="0" dirty="0" smtClean="0"/>
              <a:t>Click </a:t>
            </a:r>
            <a:r>
              <a:rPr lang="en-US" sz="1200" b="1" baseline="0" dirty="0" smtClean="0"/>
              <a:t>Align Top</a:t>
            </a:r>
            <a:r>
              <a:rPr lang="en-US" sz="1200" baseline="0" dirty="0" smtClean="0"/>
              <a:t>.</a:t>
            </a:r>
            <a:r>
              <a:rPr lang="en-US" sz="1200" dirty="0" smtClean="0"/>
              <a:t> </a:t>
            </a:r>
          </a:p>
          <a:p>
            <a:pPr marL="685800" lvl="1" indent="-228600">
              <a:buFont typeface="+mj-lt"/>
              <a:buAutoNum type="arabicPeriod"/>
            </a:pPr>
            <a:r>
              <a:rPr lang="en-US" sz="1200" baseline="0" dirty="0" smtClean="0"/>
              <a:t>Click</a:t>
            </a:r>
            <a:r>
              <a:rPr lang="en-US" sz="1200" dirty="0" smtClean="0"/>
              <a:t> </a:t>
            </a:r>
            <a:r>
              <a:rPr lang="en-US" sz="1200" b="1" dirty="0" smtClean="0"/>
              <a:t>Align</a:t>
            </a:r>
            <a:r>
              <a:rPr lang="en-US" sz="1200" dirty="0" smtClean="0"/>
              <a:t> </a:t>
            </a:r>
            <a:r>
              <a:rPr lang="en-US" sz="1200" b="1" dirty="0" smtClean="0"/>
              <a:t>Left</a:t>
            </a:r>
            <a:r>
              <a:rPr lang="en-US" sz="1200" dirty="0" smtClean="0"/>
              <a:t>.</a:t>
            </a:r>
          </a:p>
          <a:p>
            <a:pPr marL="228600" indent="-228600">
              <a:buFont typeface="+mj-lt"/>
              <a:buAutoNum type="arabicPeriod"/>
            </a:pPr>
            <a:r>
              <a:rPr lang="en-US" sz="1200" baseline="0" dirty="0" smtClean="0"/>
              <a:t>In the </a:t>
            </a:r>
            <a:r>
              <a:rPr lang="en-US" sz="1200" b="1" baseline="0" dirty="0" smtClean="0"/>
              <a:t>Selection and Visibility </a:t>
            </a:r>
            <a:r>
              <a:rPr lang="en-US" sz="1200" baseline="0" dirty="0" smtClean="0"/>
              <a:t>pane, s</a:t>
            </a:r>
            <a:r>
              <a:rPr lang="en-US" sz="1200" dirty="0" smtClean="0"/>
              <a:t>elect the first (white) text box you created. On the </a:t>
            </a:r>
            <a:r>
              <a:rPr lang="en-US" sz="1200" b="1" dirty="0" smtClean="0"/>
              <a:t>Home</a:t>
            </a:r>
            <a:r>
              <a:rPr lang="en-US" sz="1200" dirty="0" smtClean="0"/>
              <a:t> tab, in the </a:t>
            </a:r>
            <a:r>
              <a:rPr lang="en-US" sz="1200" b="1" dirty="0" smtClean="0"/>
              <a:t>Drawing</a:t>
            </a:r>
            <a:r>
              <a:rPr lang="en-US" sz="1200" dirty="0" smtClean="0"/>
              <a:t> group, click </a:t>
            </a:r>
            <a:r>
              <a:rPr lang="en-US" sz="1200" b="1" dirty="0" smtClean="0"/>
              <a:t>Arrange</a:t>
            </a:r>
            <a:r>
              <a:rPr lang="en-US" sz="1200" dirty="0" smtClean="0"/>
              <a:t>, and</a:t>
            </a:r>
            <a:r>
              <a:rPr lang="en-US" sz="1200" baseline="0" dirty="0" smtClean="0"/>
              <a:t> then </a:t>
            </a:r>
            <a:r>
              <a:rPr lang="en-US" sz="1200" dirty="0" smtClean="0"/>
              <a:t>click </a:t>
            </a:r>
            <a:r>
              <a:rPr lang="en-US" sz="1200" b="1" dirty="0" smtClean="0"/>
              <a:t>Bring</a:t>
            </a:r>
            <a:r>
              <a:rPr lang="en-US" sz="1200" dirty="0" smtClean="0"/>
              <a:t> </a:t>
            </a:r>
            <a:r>
              <a:rPr lang="en-US" sz="1200" b="1" dirty="0" smtClean="0"/>
              <a:t>Forward</a:t>
            </a:r>
            <a:r>
              <a:rPr lang="en-US" sz="1200" dirty="0" smtClean="0"/>
              <a:t>.</a:t>
            </a:r>
          </a:p>
          <a:p>
            <a:pPr marL="228600" indent="-228600">
              <a:buFont typeface="+mj-lt"/>
              <a:buNone/>
            </a:pPr>
            <a:endParaRPr lang="en-US" sz="1200" dirty="0" smtClean="0"/>
          </a:p>
          <a:p>
            <a:pPr marL="228600" indent="-228600">
              <a:buFont typeface="+mj-lt"/>
              <a:buNone/>
            </a:pPr>
            <a:endParaRPr lang="en-US" sz="1200" dirty="0" smtClean="0"/>
          </a:p>
          <a:p>
            <a:pPr marL="228600" indent="-228600">
              <a:buFont typeface="+mj-lt"/>
              <a:buNone/>
            </a:pPr>
            <a:r>
              <a:rPr lang="en-US" sz="1200" dirty="0" smtClean="0"/>
              <a:t>To reproduce the animation effects</a:t>
            </a:r>
            <a:r>
              <a:rPr lang="en-US" sz="1200" baseline="0" dirty="0" smtClean="0"/>
              <a:t> on this slide, do the following:</a:t>
            </a:r>
            <a:endParaRPr lang="en-US" sz="1200" dirty="0" smtClean="0"/>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To view beyond the edges of the slide, on the </a:t>
            </a:r>
            <a:r>
              <a:rPr lang="en-US" sz="1200" b="1" baseline="0" dirty="0" smtClean="0"/>
              <a:t>View</a:t>
            </a:r>
            <a:r>
              <a:rPr lang="en-US" sz="1200" b="0" baseline="0" dirty="0" smtClean="0"/>
              <a:t> tab, in the </a:t>
            </a:r>
            <a:r>
              <a:rPr lang="en-US" sz="1200" b="1" baseline="0" dirty="0" smtClean="0"/>
              <a:t>Zoom</a:t>
            </a:r>
            <a:r>
              <a:rPr lang="en-US" sz="1200" b="0" baseline="0" dirty="0" smtClean="0"/>
              <a:t> group, select </a:t>
            </a:r>
            <a:r>
              <a:rPr lang="en-US" sz="1200" b="1" baseline="0" dirty="0" smtClean="0"/>
              <a:t>Zoom</a:t>
            </a:r>
            <a:r>
              <a:rPr lang="en-US" sz="1200" b="0" baseline="0" dirty="0" smtClean="0"/>
              <a:t>. In the </a:t>
            </a:r>
            <a:r>
              <a:rPr lang="en-US" sz="1200" b="1" baseline="0" dirty="0" smtClean="0"/>
              <a:t>Zoom</a:t>
            </a:r>
            <a:r>
              <a:rPr lang="en-US" sz="1200" b="0" baseline="0" dirty="0" smtClean="0"/>
              <a:t> dialog box, select </a:t>
            </a:r>
            <a:r>
              <a:rPr lang="en-US" sz="1200" b="1" baseline="0" dirty="0" smtClean="0"/>
              <a:t>50%</a:t>
            </a:r>
            <a:r>
              <a:rPr lang="en-US" sz="1200" b="0" baseline="0" dirty="0" smtClean="0"/>
              <a:t>.</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On the </a:t>
            </a:r>
            <a:r>
              <a:rPr lang="en-US" sz="1200" b="1" dirty="0" smtClean="0"/>
              <a:t>Animations</a:t>
            </a:r>
            <a:r>
              <a:rPr lang="en-US" sz="1200" dirty="0" smtClean="0"/>
              <a:t> tab, in the </a:t>
            </a:r>
            <a:r>
              <a:rPr lang="en-US" sz="1200" b="1" dirty="0" smtClean="0"/>
              <a:t>Animations</a:t>
            </a:r>
            <a:r>
              <a:rPr lang="en-US" sz="1200" dirty="0" smtClean="0"/>
              <a:t> group, click </a:t>
            </a:r>
            <a:r>
              <a:rPr lang="en-US" sz="1200" b="1" dirty="0" smtClean="0"/>
              <a:t>Custom</a:t>
            </a:r>
            <a:r>
              <a:rPr lang="en-US" sz="1200" dirty="0" smtClean="0"/>
              <a:t> </a:t>
            </a:r>
            <a:r>
              <a:rPr lang="en-US" sz="1200" b="1" dirty="0" smtClean="0"/>
              <a:t>Animation</a:t>
            </a:r>
            <a:r>
              <a:rPr lang="en-US" sz="1200" dirty="0" smtClean="0"/>
              <a:t>. </a:t>
            </a:r>
          </a:p>
          <a:p>
            <a:pPr marL="2286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smtClean="0"/>
              <a:t>In the </a:t>
            </a:r>
            <a:r>
              <a:rPr lang="en-US" sz="1200" b="1" dirty="0" smtClean="0"/>
              <a:t>Selection and Visibility</a:t>
            </a:r>
            <a:r>
              <a:rPr lang="en-US" sz="1200" dirty="0" smtClean="0"/>
              <a:t> pane, select the second </a:t>
            </a:r>
            <a:r>
              <a:rPr lang="en-US" sz="1200" baseline="0" dirty="0" smtClean="0"/>
              <a:t>text box in the list.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Entrance</a:t>
            </a:r>
            <a:r>
              <a:rPr lang="en-US" sz="1200" b="0" baseline="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 </a:t>
            </a:r>
            <a:r>
              <a:rPr lang="en-US" sz="1200" baseline="0" dirty="0" smtClean="0"/>
              <a:t>click </a:t>
            </a:r>
            <a:r>
              <a:rPr lang="en-US" sz="1200" b="1" baseline="0" dirty="0" smtClean="0"/>
              <a:t>Fade.</a:t>
            </a:r>
          </a:p>
          <a:p>
            <a:pPr marL="685800" lvl="1" indent="-228600">
              <a:buFont typeface="+mj-lt"/>
              <a:buAutoNum type="arabicPeriod"/>
            </a:pPr>
            <a:r>
              <a:rPr lang="en-US" sz="1200" baseline="0" dirty="0" smtClean="0"/>
              <a:t>Select the animation effect (fade effect for the second text box). Under </a:t>
            </a:r>
            <a:r>
              <a:rPr lang="en-US" sz="1200" b="1" baseline="0" dirty="0" smtClean="0"/>
              <a:t>Modify: Fade</a:t>
            </a:r>
            <a:r>
              <a:rPr lang="en-US" sz="1200" b="0" baseline="0" dirty="0" smtClean="0"/>
              <a:t>,</a:t>
            </a:r>
            <a:r>
              <a:rPr lang="en-US" sz="1200" b="1" baseline="0" dirty="0" smtClean="0"/>
              <a:t> </a:t>
            </a:r>
            <a:r>
              <a:rPr lang="en-US" sz="1200" baseline="0" dirty="0" smtClean="0"/>
              <a:t>do the following:</a:t>
            </a:r>
          </a:p>
          <a:p>
            <a:pPr marL="1143000" lvl="2" indent="-228600">
              <a:buFont typeface="Arial" pitchFamily="34" charset="0"/>
              <a:buChar char="•"/>
            </a:pPr>
            <a:r>
              <a:rPr lang="en-US" sz="1200" baseline="0" dirty="0" smtClean="0"/>
              <a:t>In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lvl="2" indent="-228600">
              <a:buFont typeface="Arial" pitchFamily="34" charset="0"/>
              <a:buChar char="•"/>
            </a:pPr>
            <a:r>
              <a:rPr lang="en-US" sz="1200" baseline="0" dirty="0" smtClean="0"/>
              <a:t>In the </a:t>
            </a:r>
            <a:r>
              <a:rPr lang="en-US" sz="1200" b="1" baseline="0" dirty="0" smtClean="0"/>
              <a:t>Speed</a:t>
            </a:r>
            <a:r>
              <a:rPr lang="en-US" sz="1200" baseline="0" dirty="0" smtClean="0"/>
              <a:t> list, select </a:t>
            </a:r>
            <a:r>
              <a:rPr lang="en-US" sz="1200" b="1" baseline="0" dirty="0" smtClean="0"/>
              <a:t>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a:t>
            </a:r>
            <a:r>
              <a:rPr lang="en-US" sz="1200" dirty="0" smtClean="0"/>
              <a:t> pane, select the second </a:t>
            </a:r>
            <a:r>
              <a:rPr lang="en-US" sz="1200" baseline="0" dirty="0" smtClean="0"/>
              <a:t>text box in the list. In the </a:t>
            </a:r>
            <a:r>
              <a:rPr lang="en-US" sz="1200" b="1" baseline="0" dirty="0" smtClean="0"/>
              <a:t>Custom</a:t>
            </a:r>
            <a:r>
              <a:rPr lang="en-US" sz="1200" baseline="0" dirty="0" smtClean="0"/>
              <a:t> </a:t>
            </a:r>
            <a:r>
              <a:rPr lang="en-US" sz="1200" b="1" baseline="0" dirty="0" smtClean="0"/>
              <a:t>Animation</a:t>
            </a:r>
            <a:r>
              <a:rPr lang="en-US" sz="1200" baseline="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Paths</a:t>
            </a:r>
            <a:r>
              <a:rPr lang="en-US" sz="1200" b="0" dirty="0" smtClean="0"/>
              <a:t>,</a:t>
            </a:r>
            <a:r>
              <a:rPr lang="en-US" sz="1200" baseline="0" dirty="0" smtClean="0"/>
              <a:t> and then click </a:t>
            </a:r>
            <a:r>
              <a:rPr lang="en-US" sz="1200" b="1" baseline="0" dirty="0" smtClean="0"/>
              <a:t>Right</a:t>
            </a:r>
            <a:r>
              <a:rPr lang="en-US" sz="1200" b="0" baseline="0" dirty="0" smtClean="0"/>
              <a:t>.</a:t>
            </a:r>
            <a:r>
              <a:rPr lang="en-US" sz="1200" b="1" baseline="0" dirty="0" smtClean="0"/>
              <a:t> </a:t>
            </a:r>
          </a:p>
          <a:p>
            <a:pPr marL="685800" lvl="1" indent="-228600">
              <a:buFont typeface="+mj-lt"/>
              <a:buAutoNum type="arabicPeriod"/>
            </a:pPr>
            <a:r>
              <a:rPr lang="en-US" sz="1200" dirty="0" smtClean="0"/>
              <a:t>Select the second animation effect (right motion path for the second text box). Click the arrow</a:t>
            </a:r>
            <a:r>
              <a:rPr lang="en-US" sz="1200" baseline="0" dirty="0" smtClean="0"/>
              <a:t> to the right of the </a:t>
            </a:r>
            <a:r>
              <a:rPr lang="en-US" sz="1200" b="0" dirty="0" smtClean="0"/>
              <a:t>selected effect, </a:t>
            </a:r>
            <a:r>
              <a:rPr lang="en-US" sz="1200" baseline="0" dirty="0" smtClean="0"/>
              <a:t>and then click </a:t>
            </a:r>
            <a:r>
              <a:rPr lang="en-US" sz="1200" b="1" baseline="0" dirty="0" smtClean="0"/>
              <a:t>Effect</a:t>
            </a:r>
            <a:r>
              <a:rPr lang="en-US" sz="1200" baseline="0" dirty="0" smtClean="0"/>
              <a:t> </a:t>
            </a:r>
            <a:r>
              <a:rPr lang="en-US" sz="1200" b="1" baseline="0" dirty="0" smtClean="0"/>
              <a:t>Options</a:t>
            </a:r>
            <a:r>
              <a:rPr lang="en-US" sz="1200" b="0" baseline="0" dirty="0" smtClean="0"/>
              <a:t>. I</a:t>
            </a:r>
            <a:r>
              <a:rPr lang="en-US" sz="1200" baseline="0" dirty="0" smtClean="0"/>
              <a:t>n the </a:t>
            </a:r>
            <a:r>
              <a:rPr lang="en-US" sz="1200" b="1" baseline="0" dirty="0" smtClean="0"/>
              <a:t>Right </a:t>
            </a:r>
            <a:r>
              <a:rPr lang="en-US" sz="1200" baseline="0" dirty="0" smtClean="0"/>
              <a:t>dialog box,</a:t>
            </a:r>
            <a:r>
              <a:rPr lang="en-US" sz="1200" b="0" baseline="0" dirty="0" smtClean="0"/>
              <a:t> </a:t>
            </a:r>
            <a:r>
              <a:rPr lang="en-US" sz="1200" b="0" dirty="0" smtClean="0"/>
              <a:t>do the following:</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On the </a:t>
            </a:r>
            <a:r>
              <a:rPr lang="en-US" sz="1200" b="1" baseline="0" dirty="0" smtClean="0"/>
              <a:t>Effect</a:t>
            </a:r>
            <a:r>
              <a:rPr lang="en-US" sz="1200" baseline="0" dirty="0" smtClean="0"/>
              <a:t> tab, select </a:t>
            </a:r>
            <a:r>
              <a:rPr lang="en-US" sz="1200" b="1" baseline="0" dirty="0" smtClean="0"/>
              <a:t>Auto-Reverse</a:t>
            </a:r>
            <a:r>
              <a:rPr lang="en-US" sz="1200" b="0" baseline="0" dirty="0" smtClean="0"/>
              <a:t>. </a:t>
            </a:r>
          </a:p>
          <a:p>
            <a:pPr marL="1143000" lvl="2" indent="-228600">
              <a:buFont typeface="Arial" pitchFamily="34" charset="0"/>
              <a:buChar char="•"/>
            </a:pPr>
            <a:r>
              <a:rPr lang="en-US" sz="1200" b="0" dirty="0" smtClean="0"/>
              <a:t>On</a:t>
            </a:r>
            <a:r>
              <a:rPr lang="en-US" sz="1200" b="0" baseline="0" dirty="0" smtClean="0"/>
              <a:t> the </a:t>
            </a:r>
            <a:r>
              <a:rPr lang="en-US" sz="1200" b="1" baseline="0" dirty="0" smtClean="0"/>
              <a:t>Timing</a:t>
            </a:r>
            <a:r>
              <a:rPr lang="en-US" sz="1200" b="0" baseline="0" dirty="0" smtClean="0"/>
              <a:t> tab, do the following:</a:t>
            </a:r>
          </a:p>
          <a:p>
            <a:pPr marL="1600200" lvl="3" indent="-228600">
              <a:buFont typeface="Arial" pitchFamily="34" charset="0"/>
              <a:buChar char="•"/>
            </a:pPr>
            <a:r>
              <a:rPr lang="en-US" sz="1200" b="0" baseline="0" dirty="0" smtClean="0"/>
              <a:t>I</a:t>
            </a:r>
            <a:r>
              <a:rPr lang="en-US" sz="1200" b="0" dirty="0" smtClean="0"/>
              <a:t>n the </a:t>
            </a:r>
            <a:r>
              <a:rPr lang="en-US" sz="1200" b="1" dirty="0" smtClean="0"/>
              <a:t>Start</a:t>
            </a:r>
            <a:r>
              <a:rPr lang="en-US" sz="1200" b="0" dirty="0" smtClean="0"/>
              <a:t> list,</a:t>
            </a:r>
            <a:r>
              <a:rPr lang="en-US" sz="1200" b="0" baseline="0" dirty="0" smtClean="0"/>
              <a:t> select </a:t>
            </a:r>
            <a:r>
              <a:rPr lang="en-US" sz="1200" b="1" baseline="0" dirty="0" smtClean="0"/>
              <a:t>With</a:t>
            </a:r>
            <a:r>
              <a:rPr lang="en-US" sz="1200" b="0" baseline="0" dirty="0" smtClean="0"/>
              <a:t> </a:t>
            </a:r>
            <a:r>
              <a:rPr lang="en-US" sz="1200" b="1" baseline="0" dirty="0" smtClean="0"/>
              <a:t>Previous</a:t>
            </a:r>
            <a:r>
              <a:rPr lang="en-US" sz="1200" b="0" baseline="0" dirty="0" smtClean="0"/>
              <a:t>. </a:t>
            </a:r>
            <a:endParaRPr lang="en-US" sz="1200" dirty="0" smtClean="0"/>
          </a:p>
          <a:p>
            <a:pPr marL="1600200" lvl="3" indent="-228600">
              <a:buFont typeface="Arial" pitchFamily="34" charset="0"/>
              <a:buChar char="•"/>
            </a:pPr>
            <a:r>
              <a:rPr lang="en-US" sz="1200" b="0" dirty="0" smtClean="0"/>
              <a:t>In </a:t>
            </a:r>
            <a:r>
              <a:rPr lang="en-US" sz="1200" baseline="0" dirty="0" smtClean="0"/>
              <a:t>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lvl="0" indent="-228600">
              <a:buFont typeface="+mj-lt"/>
              <a:buAutoNum type="arabicPeriod" startAt="4"/>
            </a:pPr>
            <a:r>
              <a:rPr lang="en-US" sz="1200" baseline="0" dirty="0" smtClean="0"/>
              <a:t>With the second animation effect still selected in the </a:t>
            </a:r>
            <a:r>
              <a:rPr lang="en-US" sz="1200" b="1" baseline="0" dirty="0" smtClean="0"/>
              <a:t>Custom Animation </a:t>
            </a:r>
            <a:r>
              <a:rPr lang="en-US" sz="1200" baseline="0" dirty="0" smtClean="0"/>
              <a:t>task pane, </a:t>
            </a:r>
            <a:r>
              <a:rPr lang="en-US" sz="1200" b="0" baseline="0" dirty="0" smtClean="0"/>
              <a:t>do the following on the slide: </a:t>
            </a:r>
          </a:p>
          <a:p>
            <a:pPr marL="685800" lvl="1" indent="-228600">
              <a:buFont typeface="Arial" pitchFamily="34" charset="0"/>
              <a:buChar char="•"/>
            </a:pPr>
            <a:r>
              <a:rPr lang="en-US" sz="1200" b="0" baseline="0" dirty="0" smtClean="0"/>
              <a:t>Point to the endpoint (red arrow) of the selected motion path until the cursor becomes a two-headed arrow.</a:t>
            </a:r>
            <a:r>
              <a:rPr lang="en-US" sz="1200" b="0" dirty="0" smtClean="0"/>
              <a:t> P</a:t>
            </a:r>
            <a:r>
              <a:rPr lang="en-US" sz="1200" dirty="0" smtClean="0"/>
              <a:t>ress and hold SHIFT,</a:t>
            </a:r>
            <a:r>
              <a:rPr lang="en-US" sz="1200" baseline="0" dirty="0" smtClean="0"/>
              <a:t> and then d</a:t>
            </a:r>
            <a:r>
              <a:rPr lang="en-US" sz="1200" dirty="0" smtClean="0"/>
              <a:t>rag the endpoint approximately 5” beyond the right edge of the slide.</a:t>
            </a:r>
          </a:p>
          <a:p>
            <a:pPr marL="685800" lvl="1" indent="-228600">
              <a:buFont typeface="Arial" pitchFamily="34" charset="0"/>
              <a:buChar char="•"/>
            </a:pPr>
            <a:r>
              <a:rPr lang="en-US" sz="1200" b="0" baseline="0" dirty="0" smtClean="0"/>
              <a:t>Point to the starting point (green arrow) of the selected motion path until the cursor becomes a two-headed arrow.</a:t>
            </a:r>
            <a:r>
              <a:rPr lang="en-US" sz="1200" b="0" dirty="0" smtClean="0"/>
              <a:t> P</a:t>
            </a:r>
            <a:r>
              <a:rPr lang="en-US" sz="1200" dirty="0" smtClean="0"/>
              <a:t>ress and hold SHIFT,</a:t>
            </a:r>
            <a:r>
              <a:rPr lang="en-US" sz="1200" baseline="0" dirty="0" smtClean="0"/>
              <a:t> and then d</a:t>
            </a:r>
            <a:r>
              <a:rPr lang="en-US" sz="1200" dirty="0" smtClean="0"/>
              <a:t>rag the starting point approximately 5” beyond the left edge of the slide.</a:t>
            </a:r>
          </a:p>
          <a:p>
            <a:pPr marL="228600" indent="-228600">
              <a:buFont typeface="+mj-lt"/>
              <a:buAutoNum type="arabicPeriod" startAt="4"/>
            </a:pPr>
            <a:r>
              <a:rPr lang="en-US" sz="1200" dirty="0" smtClean="0"/>
              <a:t>In the </a:t>
            </a:r>
            <a:r>
              <a:rPr lang="en-US" sz="1200" b="1" dirty="0" smtClean="0"/>
              <a:t>Selection and Visibility </a:t>
            </a:r>
            <a:r>
              <a:rPr lang="en-US" sz="1200" dirty="0" smtClean="0"/>
              <a:t>pane, select the third</a:t>
            </a:r>
            <a:r>
              <a:rPr lang="en-US" sz="1200" baseline="0" dirty="0" smtClean="0"/>
              <a:t> </a:t>
            </a:r>
            <a:r>
              <a:rPr lang="en-US" sz="1200" dirty="0" smtClean="0"/>
              <a:t>text</a:t>
            </a:r>
            <a:r>
              <a:rPr lang="en-US" sz="1200" baseline="0" dirty="0" smtClean="0"/>
              <a: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Entrance</a:t>
            </a:r>
            <a:r>
              <a:rPr lang="en-US" sz="1200" b="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 </a:t>
            </a:r>
            <a:r>
              <a:rPr lang="en-US" sz="1200" baseline="0" dirty="0" smtClean="0"/>
              <a:t>click </a:t>
            </a:r>
            <a:r>
              <a:rPr lang="en-US" sz="1200" b="1" baseline="0" dirty="0" smtClean="0"/>
              <a:t>Fade</a:t>
            </a:r>
            <a:r>
              <a:rPr lang="en-US" sz="1200" b="0" baseline="0" dirty="0" smtClean="0"/>
              <a:t>.</a:t>
            </a:r>
            <a:r>
              <a:rPr lang="en-US" sz="1200" b="1" baseline="0" dirty="0" smtClean="0"/>
              <a:t> </a:t>
            </a:r>
            <a:endParaRPr lang="en-US" sz="1200" baseline="0" dirty="0" smtClean="0"/>
          </a:p>
          <a:p>
            <a:pPr marL="685800" lvl="1" indent="-228600">
              <a:buFont typeface="+mj-lt"/>
              <a:buAutoNum type="arabicPeriod"/>
            </a:pPr>
            <a:r>
              <a:rPr lang="en-US" sz="1200" dirty="0" smtClean="0"/>
              <a:t>Select the third animation effect (fade effect for the third text box). Click the arrow to the right of the </a:t>
            </a:r>
            <a:r>
              <a:rPr lang="en-US" sz="1200" baseline="0" dirty="0" smtClean="0"/>
              <a:t>selected effect, and then click </a:t>
            </a:r>
            <a:r>
              <a:rPr lang="en-US" sz="1200" b="1" baseline="0" dirty="0" smtClean="0"/>
              <a:t>Effect Options</a:t>
            </a:r>
            <a:r>
              <a:rPr lang="en-US" sz="1200" b="0" baseline="0" dirty="0" smtClean="0"/>
              <a:t>.</a:t>
            </a:r>
            <a:r>
              <a:rPr lang="en-US" sz="1200" baseline="0" dirty="0" smtClean="0"/>
              <a:t> In the </a:t>
            </a:r>
            <a:r>
              <a:rPr lang="en-US" sz="1200" b="1" baseline="0" dirty="0" smtClean="0"/>
              <a:t>Fade</a:t>
            </a:r>
            <a:r>
              <a:rPr lang="en-US" sz="1200" baseline="0" dirty="0" smtClean="0"/>
              <a:t> dialog box, on the </a:t>
            </a:r>
            <a:r>
              <a:rPr lang="en-US" sz="1200" b="1" baseline="0" dirty="0" smtClean="0"/>
              <a:t>Timing</a:t>
            </a:r>
            <a:r>
              <a:rPr lang="en-US" sz="1200" baseline="0" dirty="0" smtClean="0"/>
              <a:t> tab, do the following:</a:t>
            </a:r>
          </a:p>
          <a:p>
            <a:pPr marL="1143000" lvl="2" indent="-228600">
              <a:buFont typeface="Arial" pitchFamily="34" charset="0"/>
              <a:buChar char="•"/>
            </a:pPr>
            <a:r>
              <a:rPr lang="en-US" sz="1200" baseline="0" dirty="0" smtClean="0"/>
              <a:t>In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Delay</a:t>
            </a:r>
            <a:r>
              <a:rPr lang="en-US" sz="1200" baseline="0" dirty="0" smtClean="0"/>
              <a:t> box, enter </a:t>
            </a:r>
            <a:r>
              <a:rPr lang="en-US" sz="1200" b="1" baseline="0" dirty="0" smtClean="0"/>
              <a:t>0.5.</a:t>
            </a:r>
          </a:p>
          <a:p>
            <a:pPr marL="1143000" lvl="2" indent="-228600">
              <a:buFont typeface="Arial" pitchFamily="34" charset="0"/>
              <a:buChar char="•"/>
            </a:pPr>
            <a:r>
              <a:rPr lang="en-US" sz="1200" b="0" dirty="0" smtClean="0"/>
              <a:t>I</a:t>
            </a:r>
            <a:r>
              <a:rPr lang="en-US" sz="1200" baseline="0" dirty="0" smtClean="0"/>
              <a:t>n the </a:t>
            </a:r>
            <a:r>
              <a:rPr lang="en-US" sz="1200" b="1" baseline="0" dirty="0" smtClean="0"/>
              <a:t>Speed</a:t>
            </a:r>
            <a:r>
              <a:rPr lang="en-US" sz="1200" baseline="0" dirty="0" smtClean="0"/>
              <a:t> list, select </a:t>
            </a:r>
            <a:r>
              <a:rPr lang="en-US" sz="1200" b="1" baseline="0" dirty="0" smtClean="0"/>
              <a:t>0.5 seconds (Very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 </a:t>
            </a:r>
            <a:r>
              <a:rPr lang="en-US" sz="1200" dirty="0" smtClean="0"/>
              <a:t>pane, select the third</a:t>
            </a:r>
            <a:r>
              <a:rPr lang="en-US" sz="1200" baseline="0" dirty="0" smtClean="0"/>
              <a:t> </a:t>
            </a:r>
            <a:r>
              <a:rPr lang="en-US" sz="1200" dirty="0" smtClean="0"/>
              <a:t>text</a:t>
            </a:r>
            <a:r>
              <a:rPr lang="en-US" sz="1200" baseline="0" dirty="0" smtClean="0"/>
              <a: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Paths</a:t>
            </a:r>
            <a:r>
              <a:rPr lang="en-US" sz="1200" b="0" dirty="0" smtClean="0"/>
              <a:t>,</a:t>
            </a:r>
            <a:r>
              <a:rPr lang="en-US" sz="1200" dirty="0" smtClean="0"/>
              <a:t> and then click </a:t>
            </a:r>
            <a:r>
              <a:rPr lang="en-US" sz="1200" b="1" dirty="0" smtClean="0"/>
              <a:t>Left</a:t>
            </a:r>
            <a:r>
              <a:rPr lang="en-US" sz="1200" dirty="0" smtClean="0"/>
              <a:t>.</a:t>
            </a:r>
          </a:p>
          <a:p>
            <a:pPr marL="685800" lvl="1" indent="-228600">
              <a:buFont typeface="+mj-lt"/>
              <a:buAutoNum type="arabicPeriod"/>
            </a:pPr>
            <a:r>
              <a:rPr lang="en-US" sz="1200" dirty="0" smtClean="0"/>
              <a:t>Select the fourth animation effect (motion</a:t>
            </a:r>
            <a:r>
              <a:rPr lang="en-US" sz="1200" baseline="0" dirty="0" smtClean="0"/>
              <a:t> path for the third text box). </a:t>
            </a:r>
            <a:r>
              <a:rPr lang="en-US" sz="1200" dirty="0" smtClean="0"/>
              <a:t>Click the arrow to the right of the </a:t>
            </a:r>
            <a:r>
              <a:rPr lang="en-US" sz="1200" baseline="0" dirty="0" smtClean="0"/>
              <a:t>selected effect, and then click </a:t>
            </a:r>
            <a:r>
              <a:rPr lang="en-US" sz="1200" b="1" baseline="0" dirty="0" smtClean="0"/>
              <a:t>Timing</a:t>
            </a:r>
            <a:r>
              <a:rPr lang="en-US" sz="1200" b="0" baseline="0" dirty="0" smtClean="0"/>
              <a:t>.</a:t>
            </a:r>
            <a:r>
              <a:rPr lang="en-US" sz="1200" baseline="0" dirty="0" smtClean="0"/>
              <a:t> In the </a:t>
            </a:r>
            <a:r>
              <a:rPr lang="en-US" sz="1200" b="1" baseline="0" dirty="0" smtClean="0"/>
              <a:t>Left </a:t>
            </a:r>
            <a:r>
              <a:rPr lang="en-US" sz="1200" baseline="0" dirty="0" smtClean="0"/>
              <a:t>dialog box, </a:t>
            </a:r>
            <a:r>
              <a:rPr lang="en-US" sz="1200" b="0" baseline="0" dirty="0" smtClean="0"/>
              <a:t>o</a:t>
            </a:r>
            <a:r>
              <a:rPr lang="en-US" sz="1200" b="0" dirty="0" smtClean="0"/>
              <a:t>n</a:t>
            </a:r>
            <a:r>
              <a:rPr lang="en-US" sz="1200" b="0" baseline="0" dirty="0" smtClean="0"/>
              <a:t> the </a:t>
            </a:r>
            <a:r>
              <a:rPr lang="en-US" sz="1200" b="1" baseline="0" dirty="0" smtClean="0"/>
              <a:t>Timing</a:t>
            </a:r>
            <a:r>
              <a:rPr lang="en-US" sz="1200" b="0" baseline="0" dirty="0" smtClean="0"/>
              <a:t> tab, </a:t>
            </a:r>
            <a:r>
              <a:rPr lang="en-US" sz="1200" baseline="0" dirty="0" smtClean="0"/>
              <a:t>do the following:</a:t>
            </a:r>
          </a:p>
          <a:p>
            <a:pPr marL="1143000" lvl="2" indent="-228600">
              <a:buFont typeface="Arial" pitchFamily="34" charset="0"/>
              <a:buChar char="•"/>
            </a:pPr>
            <a:r>
              <a:rPr lang="en-US" sz="1200" b="0" baseline="0" dirty="0" smtClean="0"/>
              <a:t>In t</a:t>
            </a:r>
            <a:r>
              <a:rPr lang="en-US" sz="1200" baseline="0" dirty="0" smtClean="0"/>
              <a: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In the </a:t>
            </a:r>
            <a:r>
              <a:rPr lang="en-US" sz="1200" b="1" baseline="0" dirty="0" smtClean="0"/>
              <a:t>Delay</a:t>
            </a:r>
            <a:r>
              <a:rPr lang="en-US" sz="1200" baseline="0" dirty="0" smtClean="0"/>
              <a:t> box, enter </a:t>
            </a:r>
            <a:r>
              <a:rPr lang="en-US" sz="1200" b="1" baseline="0" dirty="0" smtClean="0"/>
              <a:t>0.5.</a:t>
            </a:r>
          </a:p>
          <a:p>
            <a:pPr marL="1143000" lvl="2" indent="-228600">
              <a:buFont typeface="Arial" pitchFamily="34" charset="0"/>
              <a:buChar char="•"/>
            </a:pPr>
            <a:r>
              <a:rPr lang="en-US" sz="1200" baseline="0" dirty="0" smtClean="0"/>
              <a:t>In 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lvl="0" indent="-228600">
              <a:buFont typeface="+mj-lt"/>
              <a:buAutoNum type="arabicPeriod" startAt="4"/>
            </a:pPr>
            <a:r>
              <a:rPr lang="en-US" sz="1200" dirty="0" smtClean="0"/>
              <a:t>With the fourth animation effect still selected in the </a:t>
            </a:r>
            <a:r>
              <a:rPr lang="en-US" sz="1200" b="1" dirty="0" smtClean="0"/>
              <a:t>Custom Animation </a:t>
            </a:r>
            <a:r>
              <a:rPr lang="en-US" sz="1200" dirty="0" smtClean="0"/>
              <a:t>task pane, do the following on</a:t>
            </a:r>
            <a:r>
              <a:rPr lang="en-US" sz="1200" baseline="0" dirty="0" smtClean="0"/>
              <a:t> the slide:</a:t>
            </a:r>
          </a:p>
          <a:p>
            <a:pPr marL="685800" lvl="1" indent="-228600">
              <a:buFont typeface="Arial" pitchFamily="34" charset="0"/>
              <a:buChar char="•"/>
            </a:pPr>
            <a:r>
              <a:rPr lang="en-US" sz="1200" baseline="0" dirty="0" smtClean="0"/>
              <a:t>Point to the endpoint (red arrow) of the selected motion path until the cursor becomes a two-headed arrow. P</a:t>
            </a:r>
            <a:r>
              <a:rPr lang="en-US" sz="1200" dirty="0" smtClean="0"/>
              <a:t>ress and hold SHIFT,</a:t>
            </a:r>
            <a:r>
              <a:rPr lang="en-US" sz="1200" baseline="0" dirty="0" smtClean="0"/>
              <a:t> and then d</a:t>
            </a:r>
            <a:r>
              <a:rPr lang="en-US" sz="1200" dirty="0" smtClean="0"/>
              <a:t>rag the endpoint approximately 5” beyond the left edge of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starting point (green arrow) of the selected motion path until the cursor becomes a two-headed arrow. P</a:t>
            </a:r>
            <a:r>
              <a:rPr lang="en-US" sz="1200" dirty="0" smtClean="0"/>
              <a:t>ress and hold SHIFT,</a:t>
            </a:r>
            <a:r>
              <a:rPr lang="en-US" sz="1200" baseline="0" dirty="0" smtClean="0"/>
              <a:t> and then d</a:t>
            </a:r>
            <a:r>
              <a:rPr lang="en-US" sz="1200" dirty="0" smtClean="0"/>
              <a:t>rag the starting point approximately 5” beyond the right edge of the slide.</a:t>
            </a:r>
          </a:p>
          <a:p>
            <a:pPr marL="228600" indent="-228600">
              <a:buFont typeface="+mj-lt"/>
              <a:buAutoNum type="arabicPeriod" startAt="4"/>
            </a:pPr>
            <a:r>
              <a:rPr lang="en-US" sz="1200" dirty="0" smtClean="0"/>
              <a:t>In the </a:t>
            </a:r>
            <a:r>
              <a:rPr lang="en-US" sz="1200" b="1" dirty="0" smtClean="0"/>
              <a:t>Selection and Visibility </a:t>
            </a:r>
            <a:r>
              <a:rPr lang="en-US" sz="1200" dirty="0" smtClean="0"/>
              <a:t>pane, select</a:t>
            </a:r>
            <a:r>
              <a:rPr lang="en-US" sz="1200" baseline="0" dirty="0" smtClean="0"/>
              <a:t> the first text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endParaRPr lang="en-US" sz="1200" baseline="0" dirty="0" smtClean="0"/>
          </a:p>
          <a:p>
            <a:pPr marL="685800" lvl="1" indent="-228600">
              <a:buFont typeface="+mj-lt"/>
              <a:buAutoNum type="arabicPeriod"/>
            </a:pPr>
            <a:r>
              <a:rPr lang="en-US" sz="1200" baseline="0" dirty="0" smtClean="0"/>
              <a:t>Click </a:t>
            </a:r>
            <a:r>
              <a:rPr lang="en-US" sz="1200" b="1" baseline="0" dirty="0" smtClean="0"/>
              <a:t>Add</a:t>
            </a:r>
            <a:r>
              <a:rPr lang="en-US" sz="1200" baseline="0" dirty="0" smtClean="0"/>
              <a:t> </a:t>
            </a:r>
            <a:r>
              <a:rPr lang="en-US" sz="1200" b="1" baseline="0" dirty="0" smtClean="0"/>
              <a:t>Effect</a:t>
            </a:r>
            <a:r>
              <a:rPr lang="en-US" sz="1200" baseline="0" dirty="0" smtClean="0"/>
              <a:t>, point to </a:t>
            </a:r>
            <a:r>
              <a:rPr lang="en-US" sz="1200" b="1" baseline="0" dirty="0" smtClean="0"/>
              <a:t>Entrance</a:t>
            </a:r>
            <a:r>
              <a:rPr lang="en-US" sz="1200" b="0" baseline="0" dirty="0" smtClean="0"/>
              <a:t>,</a:t>
            </a:r>
            <a:r>
              <a:rPr lang="en-US" sz="1200" baseline="0" dirty="0" smtClean="0"/>
              <a:t> and then click </a:t>
            </a:r>
            <a:r>
              <a:rPr lang="en-US" sz="1200" b="1" baseline="0" dirty="0" smtClean="0"/>
              <a:t>More</a:t>
            </a:r>
            <a:r>
              <a:rPr lang="en-US" sz="1200" baseline="0" dirty="0" smtClean="0"/>
              <a:t> </a:t>
            </a:r>
            <a:r>
              <a:rPr lang="en-US" sz="1200" b="1" baseline="0" dirty="0" smtClean="0"/>
              <a:t>Effects</a:t>
            </a:r>
            <a:r>
              <a:rPr lang="en-US" sz="1200" baseline="0" dirty="0" smtClean="0"/>
              <a:t>. In the </a:t>
            </a:r>
            <a:r>
              <a:rPr lang="en-US" sz="1200" b="1" baseline="0" dirty="0" smtClean="0"/>
              <a:t>Add</a:t>
            </a:r>
            <a:r>
              <a:rPr lang="en-US" sz="1200" baseline="0" dirty="0" smtClean="0"/>
              <a:t> </a:t>
            </a:r>
            <a:r>
              <a:rPr lang="en-US" sz="1200" b="1" baseline="0" dirty="0" smtClean="0"/>
              <a:t>Entrance</a:t>
            </a:r>
            <a:r>
              <a:rPr lang="en-US" sz="1200" baseline="0" dirty="0" smtClean="0"/>
              <a:t> </a:t>
            </a:r>
            <a:r>
              <a:rPr lang="en-US" sz="1200" b="1" baseline="0" dirty="0" smtClean="0"/>
              <a:t>Effect</a:t>
            </a:r>
            <a:r>
              <a:rPr lang="en-US" sz="1200" baseline="0" dirty="0" smtClean="0"/>
              <a:t> dialog box, under </a:t>
            </a:r>
            <a:r>
              <a:rPr lang="en-US" sz="1200" b="1" baseline="0" dirty="0" smtClean="0"/>
              <a:t>Subtle</a:t>
            </a:r>
            <a:r>
              <a:rPr lang="en-US" sz="1200" b="0" baseline="0" dirty="0" smtClean="0"/>
              <a:t>,</a:t>
            </a:r>
            <a:r>
              <a:rPr lang="en-US" sz="1200" baseline="0" dirty="0" smtClean="0"/>
              <a:t> click </a:t>
            </a:r>
            <a:r>
              <a:rPr lang="en-US" sz="1200" b="1" baseline="0" dirty="0" smtClean="0"/>
              <a:t>Fade</a:t>
            </a:r>
            <a:r>
              <a:rPr lang="en-US" sz="1200" baseline="0" dirty="0" smtClean="0"/>
              <a:t>. </a:t>
            </a:r>
          </a:p>
          <a:p>
            <a:pPr marL="685800" lvl="1" indent="-228600">
              <a:buFont typeface="+mj-lt"/>
              <a:buAutoNum type="arabicPeriod"/>
            </a:pPr>
            <a:r>
              <a:rPr lang="en-US" sz="1200" dirty="0" smtClean="0"/>
              <a:t>Select the fifth animation effect (fade effect for the first text box). Click the arrow to the right of the </a:t>
            </a:r>
            <a:r>
              <a:rPr lang="en-US" sz="1200" baseline="0" dirty="0" smtClean="0"/>
              <a:t>selected effect, and then click </a:t>
            </a:r>
            <a:r>
              <a:rPr lang="en-US" sz="1200" b="1" baseline="0" dirty="0" smtClean="0"/>
              <a:t>Timing</a:t>
            </a:r>
            <a:r>
              <a:rPr lang="en-US" sz="1200" baseline="0" dirty="0" smtClean="0"/>
              <a:t>. In the </a:t>
            </a:r>
            <a:r>
              <a:rPr lang="en-US" sz="1200" b="1" baseline="0" dirty="0" smtClean="0"/>
              <a:t>Fade</a:t>
            </a:r>
            <a:r>
              <a:rPr lang="en-US" sz="1200" baseline="0" dirty="0" smtClean="0"/>
              <a:t> dialog box, on the </a:t>
            </a:r>
            <a:r>
              <a:rPr lang="en-US" sz="1200" b="1" baseline="0" dirty="0" smtClean="0"/>
              <a:t>Timing</a:t>
            </a:r>
            <a:r>
              <a:rPr lang="en-US" sz="1200" baseline="0" dirty="0" smtClean="0"/>
              <a:t> tab, do the following:</a:t>
            </a:r>
          </a:p>
          <a:p>
            <a:pPr marL="1143000" lvl="2" indent="-228600">
              <a:buFont typeface="Arial" pitchFamily="34" charset="0"/>
              <a:buChar char="•"/>
            </a:pPr>
            <a:r>
              <a:rPr lang="en-US" sz="1200" b="0" dirty="0" smtClean="0"/>
              <a:t>I</a:t>
            </a:r>
            <a:r>
              <a:rPr lang="en-US" sz="1200" baseline="0" dirty="0" smtClean="0"/>
              <a:t>n the </a:t>
            </a:r>
            <a:r>
              <a:rPr lang="en-US" sz="1200" b="1" baseline="0" dirty="0" smtClean="0"/>
              <a:t>Start</a:t>
            </a:r>
            <a:r>
              <a:rPr lang="en-US" sz="1200" baseline="0" dirty="0" smtClean="0"/>
              <a:t> list, select </a:t>
            </a:r>
            <a:r>
              <a:rPr lang="en-US" sz="1200" b="1" baseline="0" dirty="0" smtClean="0"/>
              <a:t>With</a:t>
            </a:r>
            <a:r>
              <a:rPr lang="en-US" sz="1200" baseline="0" dirty="0" smtClean="0"/>
              <a:t> </a:t>
            </a:r>
            <a:r>
              <a:rPr lang="en-US" sz="1200" b="1" baseline="0" dirty="0" smtClean="0"/>
              <a:t>Previous</a:t>
            </a:r>
            <a:r>
              <a:rPr lang="en-US" sz="1200" baseline="0" dirty="0" smtClean="0"/>
              <a:t>.</a:t>
            </a:r>
          </a:p>
          <a:p>
            <a:pPr marL="1143000" lvl="2" indent="-228600">
              <a:buFont typeface="Arial" pitchFamily="34" charset="0"/>
              <a:buChar char="•"/>
            </a:pPr>
            <a:r>
              <a:rPr lang="en-US" sz="1200" dirty="0" smtClean="0"/>
              <a:t>In </a:t>
            </a:r>
            <a:r>
              <a:rPr lang="en-US" sz="1200" baseline="0" dirty="0" smtClean="0"/>
              <a:t>the </a:t>
            </a:r>
            <a:r>
              <a:rPr lang="en-US" sz="1200" b="1" baseline="0" dirty="0" smtClean="0"/>
              <a:t>Delay</a:t>
            </a:r>
            <a:r>
              <a:rPr lang="en-US" sz="1200" baseline="0" dirty="0" smtClean="0"/>
              <a:t> box, enter </a:t>
            </a:r>
            <a:r>
              <a:rPr lang="en-US" sz="1200" b="1" baseline="0" dirty="0" smtClean="0"/>
              <a:t>3.5.</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t>In </a:t>
            </a:r>
            <a:r>
              <a:rPr lang="en-US" sz="1200" baseline="0" dirty="0" smtClean="0"/>
              <a:t>the </a:t>
            </a:r>
            <a:r>
              <a:rPr lang="en-US" sz="1200" b="1" baseline="0" dirty="0" smtClean="0"/>
              <a:t>Speed</a:t>
            </a:r>
            <a:r>
              <a:rPr lang="en-US" sz="1200" baseline="0" dirty="0" smtClean="0"/>
              <a:t> list, select </a:t>
            </a:r>
            <a:r>
              <a:rPr lang="en-US" sz="1200" b="1" baseline="0" dirty="0" smtClean="0"/>
              <a:t>0.5 seconds (Very</a:t>
            </a:r>
            <a:r>
              <a:rPr lang="en-US" sz="1200" baseline="0" dirty="0" smtClean="0"/>
              <a:t> </a:t>
            </a:r>
            <a:r>
              <a:rPr lang="en-US" sz="1200" b="1" baseline="0" dirty="0" smtClean="0"/>
              <a:t>Fast)</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In the </a:t>
            </a:r>
            <a:r>
              <a:rPr lang="en-US" sz="1200" b="1" dirty="0" smtClean="0"/>
              <a:t>Selection and Visibility </a:t>
            </a:r>
            <a:r>
              <a:rPr lang="en-US" sz="1200" dirty="0" smtClean="0"/>
              <a:t>pane, select</a:t>
            </a:r>
            <a:r>
              <a:rPr lang="en-US" sz="1200" baseline="0" dirty="0" smtClean="0"/>
              <a:t> the first text box in the list. I</a:t>
            </a:r>
            <a:r>
              <a:rPr lang="en-US" sz="1200" dirty="0" smtClean="0"/>
              <a:t>n the </a:t>
            </a:r>
            <a:r>
              <a:rPr lang="en-US" sz="1200" b="1" dirty="0" smtClean="0"/>
              <a:t>Custom</a:t>
            </a:r>
            <a:r>
              <a:rPr lang="en-US" sz="1200" dirty="0" smtClean="0"/>
              <a:t> </a:t>
            </a:r>
            <a:r>
              <a:rPr lang="en-US" sz="1200" b="1" dirty="0" smtClean="0"/>
              <a:t>Animation</a:t>
            </a:r>
            <a:r>
              <a:rPr lang="en-US" sz="1200" dirty="0" smtClean="0"/>
              <a:t> task pane, do the following:</a:t>
            </a:r>
            <a:endParaRPr lang="en-US" sz="1200" baseline="0" dirty="0" smtClean="0"/>
          </a:p>
          <a:p>
            <a:pPr marL="685800" lvl="1" indent="-228600">
              <a:buFont typeface="+mj-lt"/>
              <a:buAutoNum type="arabicPeriod"/>
            </a:pPr>
            <a:r>
              <a:rPr lang="en-US" sz="1200" dirty="0" smtClean="0"/>
              <a:t>Click </a:t>
            </a:r>
            <a:r>
              <a:rPr lang="en-US" sz="1200" b="1" dirty="0" smtClean="0"/>
              <a:t>Add</a:t>
            </a:r>
            <a:r>
              <a:rPr lang="en-US" sz="1200" dirty="0" smtClean="0"/>
              <a:t> </a:t>
            </a:r>
            <a:r>
              <a:rPr lang="en-US" sz="1200" b="1" dirty="0" smtClean="0"/>
              <a:t>Effect</a:t>
            </a:r>
            <a:r>
              <a:rPr lang="en-US" sz="1200" dirty="0" smtClean="0"/>
              <a:t>, point to </a:t>
            </a:r>
            <a:r>
              <a:rPr lang="en-US" sz="1200" b="1" dirty="0" smtClean="0"/>
              <a:t>Motion</a:t>
            </a:r>
            <a:r>
              <a:rPr lang="en-US" sz="1200" dirty="0" smtClean="0"/>
              <a:t> </a:t>
            </a:r>
            <a:r>
              <a:rPr lang="en-US" sz="1200" b="1" dirty="0" smtClean="0"/>
              <a:t>Path</a:t>
            </a:r>
            <a:r>
              <a:rPr lang="en-US" sz="1200" b="1" baseline="0" dirty="0" smtClean="0"/>
              <a:t>s</a:t>
            </a:r>
            <a:r>
              <a:rPr lang="en-US" sz="1200" b="0" baseline="0" dirty="0" smtClean="0"/>
              <a:t>,</a:t>
            </a:r>
            <a:r>
              <a:rPr lang="en-US" sz="1200" baseline="0" dirty="0" smtClean="0"/>
              <a:t> and then click </a:t>
            </a:r>
            <a:r>
              <a:rPr lang="en-US" sz="1200" b="1" baseline="0" dirty="0" smtClean="0"/>
              <a:t>Right. </a:t>
            </a:r>
          </a:p>
          <a:p>
            <a:pPr marL="685800" lvl="1" indent="-228600">
              <a:buFont typeface="+mj-lt"/>
              <a:buAutoNum type="arabicPeriod"/>
            </a:pPr>
            <a:r>
              <a:rPr lang="en-US" sz="1200" dirty="0" smtClean="0"/>
              <a:t>Select the sixth</a:t>
            </a:r>
            <a:r>
              <a:rPr lang="en-US" sz="1200" baseline="0" dirty="0" smtClean="0"/>
              <a:t> animation effect (motion path for the first text box). </a:t>
            </a:r>
            <a:r>
              <a:rPr lang="en-US" sz="1200" dirty="0" smtClean="0"/>
              <a:t>Click the arrow</a:t>
            </a:r>
            <a:r>
              <a:rPr lang="en-US" sz="1200" baseline="0" dirty="0" smtClean="0"/>
              <a:t> to the right of the </a:t>
            </a:r>
            <a:r>
              <a:rPr lang="en-US" sz="1200" b="0" dirty="0" smtClean="0"/>
              <a:t>selected effect, </a:t>
            </a:r>
            <a:r>
              <a:rPr lang="en-US" sz="1200" baseline="0" dirty="0" smtClean="0"/>
              <a:t>and then click </a:t>
            </a:r>
            <a:r>
              <a:rPr lang="en-US" sz="1200" b="1" baseline="0" dirty="0" smtClean="0"/>
              <a:t>Effect</a:t>
            </a:r>
            <a:r>
              <a:rPr lang="en-US" sz="1200" baseline="0" dirty="0" smtClean="0"/>
              <a:t> </a:t>
            </a:r>
            <a:r>
              <a:rPr lang="en-US" sz="1200" b="1" baseline="0" dirty="0" smtClean="0"/>
              <a:t>Options</a:t>
            </a:r>
            <a:r>
              <a:rPr lang="en-US" sz="1200" b="0" baseline="0" dirty="0" smtClean="0"/>
              <a:t>. I</a:t>
            </a:r>
            <a:r>
              <a:rPr lang="en-US" sz="1200" baseline="0" dirty="0" smtClean="0"/>
              <a:t>n the </a:t>
            </a:r>
            <a:r>
              <a:rPr lang="en-US" sz="1200" b="1" baseline="0" dirty="0" smtClean="0"/>
              <a:t>Motion Path </a:t>
            </a:r>
            <a:r>
              <a:rPr lang="en-US" sz="1200" baseline="0" dirty="0" smtClean="0"/>
              <a:t>dialog box,</a:t>
            </a:r>
            <a:r>
              <a:rPr lang="en-US" sz="1200" b="0" baseline="0" dirty="0" smtClean="0"/>
              <a:t> on the </a:t>
            </a:r>
            <a:r>
              <a:rPr lang="en-US" sz="1200" b="1" baseline="0" dirty="0" smtClean="0"/>
              <a:t>Timing</a:t>
            </a:r>
            <a:r>
              <a:rPr lang="en-US" sz="1200" b="0" baseline="0" dirty="0" smtClean="0"/>
              <a:t> tab, </a:t>
            </a:r>
            <a:r>
              <a:rPr lang="en-US" sz="1200" b="0" dirty="0" smtClean="0"/>
              <a:t>do the following:</a:t>
            </a:r>
            <a:endParaRPr lang="en-US" sz="1200" b="1" baseline="0" dirty="0" smtClean="0"/>
          </a:p>
          <a:p>
            <a:pPr marL="1143000" lvl="2" indent="-228600">
              <a:buFont typeface="Arial" pitchFamily="34" charset="0"/>
              <a:buChar char="•"/>
            </a:pPr>
            <a:r>
              <a:rPr lang="en-US" sz="1200" b="0" dirty="0" smtClean="0"/>
              <a:t>In the </a:t>
            </a:r>
            <a:r>
              <a:rPr lang="en-US" sz="1200" b="1" dirty="0" smtClean="0"/>
              <a:t>Start</a:t>
            </a:r>
            <a:r>
              <a:rPr lang="en-US" sz="1200" b="0" dirty="0" smtClean="0"/>
              <a:t> list,</a:t>
            </a:r>
            <a:r>
              <a:rPr lang="en-US" sz="1200" b="0" baseline="0" dirty="0" smtClean="0"/>
              <a:t> select </a:t>
            </a:r>
            <a:r>
              <a:rPr lang="en-US" sz="1200" b="1" baseline="0" dirty="0" smtClean="0"/>
              <a:t>With</a:t>
            </a:r>
            <a:r>
              <a:rPr lang="en-US" sz="1200" b="0" baseline="0" dirty="0" smtClean="0"/>
              <a:t> </a:t>
            </a:r>
            <a:r>
              <a:rPr lang="en-US" sz="1200" b="1" baseline="0" dirty="0" smtClean="0"/>
              <a:t>Previous</a:t>
            </a:r>
            <a:r>
              <a:rPr lang="en-US" sz="1200" b="0" baseline="0" dirty="0" smtClean="0"/>
              <a:t>. </a:t>
            </a:r>
            <a:endParaRPr lang="en-US" sz="1200" dirty="0" smtClean="0"/>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In</a:t>
            </a:r>
            <a:r>
              <a:rPr lang="en-US" sz="1200" baseline="0" dirty="0" smtClean="0"/>
              <a:t> the </a:t>
            </a:r>
            <a:r>
              <a:rPr lang="en-US" sz="1200" b="1" baseline="0" dirty="0" smtClean="0"/>
              <a:t>Delay</a:t>
            </a:r>
            <a:r>
              <a:rPr lang="en-US" sz="1200" baseline="0" dirty="0" smtClean="0"/>
              <a:t> box, enter </a:t>
            </a:r>
            <a:r>
              <a:rPr lang="en-US" sz="1200" b="1" baseline="0" dirty="0" smtClean="0"/>
              <a:t>3.5</a:t>
            </a:r>
            <a:r>
              <a:rPr lang="en-US" sz="1200" baseline="0" dirty="0" smtClean="0"/>
              <a:t>.</a:t>
            </a:r>
            <a:endParaRPr lang="en-US" sz="1200" dirty="0" smtClean="0"/>
          </a:p>
          <a:p>
            <a:pPr marL="1143000" lvl="2" indent="-228600">
              <a:buFont typeface="Arial" pitchFamily="34" charset="0"/>
              <a:buChar char="•"/>
            </a:pPr>
            <a:r>
              <a:rPr lang="en-US" sz="1200" dirty="0" smtClean="0"/>
              <a:t>In</a:t>
            </a:r>
            <a:r>
              <a:rPr lang="en-US" sz="1200" baseline="0" dirty="0" smtClean="0"/>
              <a:t> the </a:t>
            </a:r>
            <a:r>
              <a:rPr lang="en-US" sz="1200" b="1" baseline="0" dirty="0" smtClean="0"/>
              <a:t>Speed</a:t>
            </a:r>
            <a:r>
              <a:rPr lang="en-US" sz="1200" baseline="0" dirty="0" smtClean="0"/>
              <a:t> list, select </a:t>
            </a:r>
            <a:r>
              <a:rPr lang="en-US" sz="1200" b="1" baseline="0" dirty="0" smtClean="0"/>
              <a:t>3 seconds </a:t>
            </a:r>
            <a:r>
              <a:rPr lang="en-US" sz="1200" baseline="0" dirty="0" smtClean="0"/>
              <a:t>(</a:t>
            </a:r>
            <a:r>
              <a:rPr lang="en-US" sz="1200" b="1" baseline="0" dirty="0" smtClean="0"/>
              <a:t>Slow)</a:t>
            </a:r>
            <a:r>
              <a:rPr lang="en-US" sz="1200" baseline="0" dirty="0" smtClean="0"/>
              <a:t>.</a:t>
            </a:r>
            <a:endParaRPr lang="en-US" sz="1200"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dirty="0" smtClean="0"/>
              <a:t>With the sixth animation effect still selected in the </a:t>
            </a:r>
            <a:r>
              <a:rPr lang="en-US" sz="1200" b="1" dirty="0" smtClean="0"/>
              <a:t>Custom Animation </a:t>
            </a:r>
            <a:r>
              <a:rPr lang="en-US" sz="1200" dirty="0" smtClean="0"/>
              <a:t>task pane, do the following on</a:t>
            </a:r>
            <a:r>
              <a:rPr lang="en-US" sz="1200" baseline="0" dirty="0" smtClean="0"/>
              <a:t>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endpoint (red arrow) of the selected motion path until the cursor becomes a two-headed arrow. Press and hold SHIFT, and then d</a:t>
            </a:r>
            <a:r>
              <a:rPr lang="en-US" sz="1200" dirty="0" smtClean="0"/>
              <a:t>rag the endpoint approximately 5” beyond the left edge of the slide.</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Point to the starting point (green arrow) of the selected motion path until the cursor becomes a two-headed arrow. Press and hold SHIFT, and then d</a:t>
            </a:r>
            <a:r>
              <a:rPr lang="en-US" sz="1200" dirty="0" smtClean="0"/>
              <a:t>rag the starting point approximately 5” beyond the right edge of the slide.</a:t>
            </a:r>
          </a:p>
          <a:p>
            <a:pPr marL="228600" indent="-228600">
              <a:buFont typeface="+mj-lt"/>
              <a:buNone/>
            </a:pPr>
            <a:endParaRPr lang="en-US" sz="1200" dirty="0" smtClean="0"/>
          </a:p>
          <a:p>
            <a:endParaRPr lang="en-US" sz="1200" baseline="0" dirty="0" smtClean="0">
              <a:latin typeface="+mn-lt"/>
            </a:endParaRPr>
          </a:p>
          <a:p>
            <a:r>
              <a:rPr lang="en-US" sz="1200" baseline="0" dirty="0" smtClean="0">
                <a:latin typeface="+mn-lt"/>
              </a:rPr>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 </a:t>
            </a:r>
            <a:endParaRPr lang="en-US" sz="1200" b="1" kern="120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a:t>
            </a:r>
            <a:r>
              <a:rPr lang="en-US" sz="1200" kern="1200" dirty="0" smtClean="0">
                <a:solidFill>
                  <a:schemeClr val="tx1"/>
                </a:solidFill>
                <a:latin typeface="+mn-lt"/>
                <a:ea typeface="+mn-ea"/>
                <a:cs typeface="+mn-cs"/>
              </a:rPr>
              <a:t> until two stops appear in the drop-down list.</a:t>
            </a:r>
          </a:p>
          <a:p>
            <a:pPr marL="228600" lvl="0" indent="-228600">
              <a:buFont typeface="+mj-lt"/>
              <a:buAutoNum type="arabicPeriod"/>
            </a:pPr>
            <a:r>
              <a:rPr lang="en-US" sz="1200" kern="1200" dirty="0" smtClean="0">
                <a:solidFill>
                  <a:schemeClr val="tx1"/>
                </a:solidFill>
                <a:latin typeface="+mn-lt"/>
                <a:ea typeface="+mn-ea"/>
                <a:cs typeface="+mn-cs"/>
              </a:rPr>
              <a:t>Also 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customize the gradient stops that you added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1 </a:t>
            </a:r>
            <a:r>
              <a:rPr lang="en-US" sz="1200" kern="1200" dirty="0" smtClean="0">
                <a:solidFill>
                  <a:schemeClr val="tx1"/>
                </a:solidFill>
                <a:latin typeface="+mn-lt"/>
                <a:ea typeface="+mn-ea"/>
                <a:cs typeface="+mn-cs"/>
              </a:rPr>
              <a:t>from the list,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b="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kern="1200" dirty="0" smtClean="0">
                <a:solidFill>
                  <a:schemeClr val="tx1"/>
                </a:solidFill>
                <a:latin typeface="+mn-lt"/>
                <a:ea typeface="+mn-ea"/>
                <a:cs typeface="+mn-cs"/>
              </a:rPr>
              <a:t>, 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click </a:t>
            </a:r>
            <a:r>
              <a:rPr lang="en-US" sz="1200" b="1" dirty="0" smtClean="0">
                <a:solidFill>
                  <a:schemeClr val="accent6"/>
                </a:solidFill>
                <a:latin typeface="+mn-lt"/>
              </a:rPr>
              <a:t>White, Background 1, Darker 35</a:t>
            </a:r>
            <a:r>
              <a:rPr lang="en-US" sz="1200" b="1" baseline="0" dirty="0" smtClean="0">
                <a:solidFill>
                  <a:schemeClr val="accent6"/>
                </a:solidFill>
                <a:latin typeface="+mn-lt"/>
              </a:rPr>
              <a:t>% </a:t>
            </a:r>
            <a:r>
              <a:rPr lang="en-US" sz="1200" b="0" baseline="0" dirty="0" smtClean="0">
                <a:solidFill>
                  <a:schemeClr val="accent6"/>
                </a:solidFill>
                <a:latin typeface="+mn-lt"/>
              </a:rPr>
              <a:t>(fifth row, first option from the left). </a:t>
            </a:r>
            <a:endParaRPr lang="en-US" sz="1200" b="1" kern="1200" baseline="0" dirty="0" smtClean="0">
              <a:solidFill>
                <a:schemeClr val="tx1"/>
              </a:solidFill>
              <a:latin typeface="+mn-lt"/>
              <a:ea typeface="+mn-ea"/>
              <a:cs typeface="+mn-cs"/>
            </a:endParaRP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1" kern="1200" dirty="0" smtClean="0">
                <a:solidFill>
                  <a:schemeClr val="tx1"/>
                </a:solidFill>
                <a:latin typeface="+mn-lt"/>
                <a:ea typeface="+mn-ea"/>
                <a:cs typeface="+mn-cs"/>
              </a:rPr>
              <a:t>Stop 2 </a:t>
            </a:r>
            <a:r>
              <a:rPr lang="en-US" sz="1200" kern="1200" dirty="0" smtClean="0">
                <a:solidFill>
                  <a:schemeClr val="tx1"/>
                </a:solidFill>
                <a:latin typeface="+mn-lt"/>
                <a:ea typeface="+mn-ea"/>
                <a:cs typeface="+mn-cs"/>
              </a:rPr>
              <a:t>from the list, 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Stop 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100%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smtClean="0"/>
              <a:t>Click the button next to </a:t>
            </a:r>
            <a:r>
              <a:rPr lang="en-US" sz="1200" b="1" dirty="0" smtClean="0"/>
              <a:t>Color</a:t>
            </a:r>
            <a:r>
              <a:rPr lang="en-US" sz="1200" dirty="0" smtClean="0"/>
              <a:t>, </a:t>
            </a:r>
            <a:r>
              <a:rPr lang="en-US" sz="1200" kern="1200" dirty="0" smtClean="0">
                <a:solidFill>
                  <a:schemeClr val="tx1"/>
                </a:solidFill>
                <a:latin typeface="+mn-lt"/>
                <a:ea typeface="+mn-ea"/>
                <a:cs typeface="+mn-cs"/>
              </a:rPr>
              <a:t>and then under </a:t>
            </a:r>
            <a:r>
              <a:rPr lang="en-US" sz="1200" b="1" kern="1200" dirty="0" smtClean="0">
                <a:solidFill>
                  <a:schemeClr val="tx1"/>
                </a:solidFill>
                <a:latin typeface="+mn-lt"/>
                <a:ea typeface="+mn-ea"/>
                <a:cs typeface="+mn-cs"/>
              </a:rPr>
              <a:t>Theme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Colors</a:t>
            </a:r>
            <a:r>
              <a:rPr lang="en-US" sz="1200" kern="1200" dirty="0" smtClean="0">
                <a:solidFill>
                  <a:schemeClr val="tx1"/>
                </a:solidFill>
                <a:latin typeface="+mn-lt"/>
                <a:ea typeface="+mn-ea"/>
                <a:cs typeface="+mn-cs"/>
              </a:rPr>
              <a:t> click </a:t>
            </a:r>
            <a:r>
              <a:rPr lang="en-US" sz="1200" b="1" dirty="0" smtClean="0">
                <a:solidFill>
                  <a:schemeClr val="accent6"/>
                </a:solidFill>
                <a:latin typeface="+mn-lt"/>
              </a:rPr>
              <a:t>Black, Text 1, Lighter 15</a:t>
            </a:r>
            <a:r>
              <a:rPr lang="en-US" sz="1200" b="1" baseline="0" dirty="0" smtClean="0">
                <a:solidFill>
                  <a:schemeClr val="accent6"/>
                </a:solidFill>
                <a:latin typeface="+mn-lt"/>
              </a:rPr>
              <a:t>% </a:t>
            </a:r>
            <a:r>
              <a:rPr lang="en-US" sz="1200" b="0" baseline="0" dirty="0" smtClean="0">
                <a:solidFill>
                  <a:schemeClr val="accent6"/>
                </a:solidFill>
                <a:latin typeface="+mn-lt"/>
              </a:rPr>
              <a:t>(fifth row, second option from the left). </a:t>
            </a:r>
            <a:endParaRPr lang="en-US" sz="1200" dirty="0" smtClean="0"/>
          </a:p>
        </p:txBody>
      </p:sp>
      <p:sp>
        <p:nvSpPr>
          <p:cNvPr id="5" name="Slide Image Placeholder 4"/>
          <p:cNvSpPr>
            <a:spLocks noGrp="1" noRot="1" noChangeAspect="1"/>
          </p:cNvSpPr>
          <p:nvPr>
            <p:ph type="sldImg"/>
          </p:nvPr>
        </p:nvSpPr>
        <p:spPr/>
      </p:sp>
    </p:spTree>
    <p:extLst>
      <p:ext uri="{BB962C8B-B14F-4D97-AF65-F5344CB8AC3E}">
        <p14:creationId xmlns:p14="http://schemas.microsoft.com/office/powerpoint/2010/main" val="1746827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numCol="2">
            <a:noAutofit/>
          </a:bodyPr>
          <a:lstStyle/>
          <a:p>
            <a:r>
              <a:rPr lang="en-US" sz="1200" dirty="0" smtClean="0"/>
              <a:t>For</a:t>
            </a:r>
            <a:r>
              <a:rPr lang="en-US" sz="1200" baseline="0" dirty="0" smtClean="0"/>
              <a:t> reproduction steps for this slide, refer to the PowerPoint template titled “</a:t>
            </a:r>
            <a:r>
              <a:rPr lang="en-US" sz="1200" kern="1200" dirty="0" smtClean="0">
                <a:solidFill>
                  <a:schemeClr val="tx1"/>
                </a:solidFill>
                <a:latin typeface="+mn-lt"/>
                <a:ea typeface="+mn-ea"/>
                <a:cs typeface="+mn-cs"/>
              </a:rPr>
              <a:t>Combined picture and text effects for PowerPoint slides</a:t>
            </a:r>
            <a:r>
              <a:rPr lang="en-US" sz="1200" baseline="0" dirty="0" smtClean="0"/>
              <a:t>” (ANI_TEXT.potx), slide number 8.</a:t>
            </a:r>
            <a:endParaRPr lang="en-US" sz="1200" dirty="0" smtClean="0"/>
          </a:p>
        </p:txBody>
      </p:sp>
      <p:sp>
        <p:nvSpPr>
          <p:cNvPr id="6" name="Slide Image Placeholder 5"/>
          <p:cNvSpPr>
            <a:spLocks noGrp="1" noRot="1" noChangeAspect="1"/>
          </p:cNvSpPr>
          <p:nvPr>
            <p:ph type="sldImg"/>
          </p:nvPr>
        </p:nvSpPr>
        <p:spPr>
          <a:xfrm>
            <a:off x="533400" y="460375"/>
            <a:ext cx="3144838" cy="2359025"/>
          </a:xfrm>
        </p:spPr>
      </p:sp>
    </p:spTree>
    <p:extLst>
      <p:ext uri="{BB962C8B-B14F-4D97-AF65-F5344CB8AC3E}">
        <p14:creationId xmlns:p14="http://schemas.microsoft.com/office/powerpoint/2010/main" val="220163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fr-FR"/>
          </a:p>
        </p:txBody>
      </p:sp>
      <p:sp>
        <p:nvSpPr>
          <p:cNvPr id="4" name="Rectangle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07874-5299-41B2-A37A-6AA3547857F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9309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fr-FR"/>
          </a:p>
        </p:txBody>
      </p:sp>
      <p:sp>
        <p:nvSpPr>
          <p:cNvPr id="4" name="Rectangle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807874-5299-41B2-A37A-6AA3547857F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766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BE"/>
          </a:p>
        </p:txBody>
      </p:sp>
      <p:sp>
        <p:nvSpPr>
          <p:cNvPr id="4" name="Espace réservé du pied de page 3"/>
          <p:cNvSpPr>
            <a:spLocks noGrp="1"/>
          </p:cNvSpPr>
          <p:nvPr>
            <p:ph type="ftr" sz="quarter" idx="10"/>
          </p:nvPr>
        </p:nvSpPr>
        <p:spPr/>
        <p:txBody>
          <a:bodyPr/>
          <a:lstStyle>
            <a:lvl1pPr>
              <a:defRPr/>
            </a:lvl1pPr>
          </a:lstStyle>
          <a:p>
            <a:endParaRPr lang="fr-BE"/>
          </a:p>
        </p:txBody>
      </p:sp>
      <p:sp>
        <p:nvSpPr>
          <p:cNvPr id="5" name="Espace réservé du numéro de diapositive 4"/>
          <p:cNvSpPr>
            <a:spLocks noGrp="1"/>
          </p:cNvSpPr>
          <p:nvPr>
            <p:ph type="sldNum" sz="quarter" idx="11"/>
          </p:nvPr>
        </p:nvSpPr>
        <p:spPr/>
        <p:txBody>
          <a:bodyPr/>
          <a:lstStyle>
            <a:lvl1pPr>
              <a:defRPr/>
            </a:lvl1pPr>
          </a:lstStyle>
          <a:p>
            <a:fld id="{96041D1D-AE16-4565-B282-A7576C4DB256}"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pied de page 3"/>
          <p:cNvSpPr>
            <a:spLocks noGrp="1"/>
          </p:cNvSpPr>
          <p:nvPr>
            <p:ph type="ftr" sz="quarter" idx="10"/>
          </p:nvPr>
        </p:nvSpPr>
        <p:spPr/>
        <p:txBody>
          <a:bodyPr/>
          <a:lstStyle>
            <a:lvl1pPr>
              <a:defRPr/>
            </a:lvl1pPr>
          </a:lstStyle>
          <a:p>
            <a:endParaRPr lang="fr-BE"/>
          </a:p>
        </p:txBody>
      </p:sp>
      <p:sp>
        <p:nvSpPr>
          <p:cNvPr id="5" name="Espace réservé du numéro de diapositive 4"/>
          <p:cNvSpPr>
            <a:spLocks noGrp="1"/>
          </p:cNvSpPr>
          <p:nvPr>
            <p:ph type="sldNum" sz="quarter" idx="11"/>
          </p:nvPr>
        </p:nvSpPr>
        <p:spPr/>
        <p:txBody>
          <a:bodyPr/>
          <a:lstStyle>
            <a:lvl1pPr>
              <a:defRPr/>
            </a:lvl1pPr>
          </a:lstStyle>
          <a:p>
            <a:fld id="{96041D1D-AE16-4565-B282-A7576C4DB256}"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5600" y="76200"/>
            <a:ext cx="2133600" cy="5943600"/>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304800" y="76200"/>
            <a:ext cx="6248400" cy="59436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pied de page 3"/>
          <p:cNvSpPr>
            <a:spLocks noGrp="1"/>
          </p:cNvSpPr>
          <p:nvPr>
            <p:ph type="ftr" sz="quarter" idx="10"/>
          </p:nvPr>
        </p:nvSpPr>
        <p:spPr/>
        <p:txBody>
          <a:bodyPr/>
          <a:lstStyle>
            <a:lvl1pPr>
              <a:defRPr/>
            </a:lvl1pPr>
          </a:lstStyle>
          <a:p>
            <a:endParaRPr lang="fr-BE"/>
          </a:p>
        </p:txBody>
      </p:sp>
      <p:sp>
        <p:nvSpPr>
          <p:cNvPr id="5" name="Espace réservé du numéro de diapositive 4"/>
          <p:cNvSpPr>
            <a:spLocks noGrp="1"/>
          </p:cNvSpPr>
          <p:nvPr>
            <p:ph type="sldNum" sz="quarter" idx="11"/>
          </p:nvPr>
        </p:nvSpPr>
        <p:spPr/>
        <p:txBody>
          <a:bodyPr/>
          <a:lstStyle>
            <a:lvl1pPr>
              <a:defRPr/>
            </a:lvl1pPr>
          </a:lstStyle>
          <a:p>
            <a:fld id="{96041D1D-AE16-4565-B282-A7576C4DB256}"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304800" y="76200"/>
            <a:ext cx="8534400" cy="1143000"/>
          </a:xfrm>
        </p:spPr>
        <p:txBody>
          <a:bodyPr/>
          <a:lstStyle/>
          <a:p>
            <a:r>
              <a:rPr lang="fr-FR" smtClean="0"/>
              <a:t>Modifiez le style du titre</a:t>
            </a:r>
            <a:endParaRPr lang="fr-BE"/>
          </a:p>
        </p:txBody>
      </p:sp>
      <p:sp>
        <p:nvSpPr>
          <p:cNvPr id="3" name="Espace réservé du tableau 2"/>
          <p:cNvSpPr>
            <a:spLocks noGrp="1"/>
          </p:cNvSpPr>
          <p:nvPr>
            <p:ph type="tbl" idx="1"/>
          </p:nvPr>
        </p:nvSpPr>
        <p:spPr>
          <a:xfrm>
            <a:off x="609600" y="1295400"/>
            <a:ext cx="8229600" cy="4724400"/>
          </a:xfrm>
        </p:spPr>
        <p:txBody>
          <a:bodyPr/>
          <a:lstStyle/>
          <a:p>
            <a:r>
              <a:rPr lang="fr-FR" smtClean="0"/>
              <a:t>Cliquez sur l'icône pour ajouter un tableau</a:t>
            </a:r>
            <a:endParaRPr lang="fr-BE"/>
          </a:p>
        </p:txBody>
      </p:sp>
      <p:sp>
        <p:nvSpPr>
          <p:cNvPr id="4" name="Espace réservé du pied de page 3"/>
          <p:cNvSpPr>
            <a:spLocks noGrp="1"/>
          </p:cNvSpPr>
          <p:nvPr>
            <p:ph type="ftr" sz="quarter" idx="10"/>
          </p:nvPr>
        </p:nvSpPr>
        <p:spPr>
          <a:xfrm>
            <a:off x="3124200" y="6245225"/>
            <a:ext cx="2895600" cy="476250"/>
          </a:xfrm>
        </p:spPr>
        <p:txBody>
          <a:bodyPr/>
          <a:lstStyle>
            <a:lvl1pPr>
              <a:defRPr/>
            </a:lvl1pPr>
          </a:lstStyle>
          <a:p>
            <a:endParaRPr lang="fr-BE"/>
          </a:p>
        </p:txBody>
      </p:sp>
      <p:sp>
        <p:nvSpPr>
          <p:cNvPr id="5" name="Espace réservé du numéro de diapositive 4"/>
          <p:cNvSpPr>
            <a:spLocks noGrp="1"/>
          </p:cNvSpPr>
          <p:nvPr>
            <p:ph type="sldNum" sz="quarter" idx="11"/>
          </p:nvPr>
        </p:nvSpPr>
        <p:spPr>
          <a:xfrm>
            <a:off x="6553200" y="6245225"/>
            <a:ext cx="2133600" cy="476250"/>
          </a:xfrm>
        </p:spPr>
        <p:txBody>
          <a:bodyPr/>
          <a:lstStyle>
            <a:lvl1pPr>
              <a:defRPr/>
            </a:lvl1pPr>
          </a:lstStyle>
          <a:p>
            <a:fld id="{96041D1D-AE16-4565-B282-A7576C4DB256}"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304800" y="76200"/>
            <a:ext cx="8534400" cy="1143000"/>
          </a:xfrm>
        </p:spPr>
        <p:txBody>
          <a:bodyPr/>
          <a:lstStyle/>
          <a:p>
            <a:r>
              <a:rPr lang="fr-FR" smtClean="0"/>
              <a:t>Modifiez le style du titre</a:t>
            </a:r>
            <a:endParaRPr lang="fr-BE"/>
          </a:p>
        </p:txBody>
      </p:sp>
      <p:sp>
        <p:nvSpPr>
          <p:cNvPr id="3" name="Espace réservé du graphique 2"/>
          <p:cNvSpPr>
            <a:spLocks noGrp="1"/>
          </p:cNvSpPr>
          <p:nvPr>
            <p:ph type="chart" idx="1"/>
          </p:nvPr>
        </p:nvSpPr>
        <p:spPr>
          <a:xfrm>
            <a:off x="609600" y="1295400"/>
            <a:ext cx="8229600" cy="4724400"/>
          </a:xfrm>
        </p:spPr>
        <p:txBody>
          <a:bodyPr/>
          <a:lstStyle/>
          <a:p>
            <a:r>
              <a:rPr lang="fr-FR" smtClean="0"/>
              <a:t>Cliquez sur l'icône pour ajouter un graphique</a:t>
            </a:r>
            <a:endParaRPr lang="fr-BE"/>
          </a:p>
        </p:txBody>
      </p:sp>
      <p:sp>
        <p:nvSpPr>
          <p:cNvPr id="4" name="Espace réservé du pied de page 3"/>
          <p:cNvSpPr>
            <a:spLocks noGrp="1"/>
          </p:cNvSpPr>
          <p:nvPr>
            <p:ph type="ftr" sz="quarter" idx="10"/>
          </p:nvPr>
        </p:nvSpPr>
        <p:spPr>
          <a:xfrm>
            <a:off x="3124200" y="6245225"/>
            <a:ext cx="2895600" cy="476250"/>
          </a:xfrm>
        </p:spPr>
        <p:txBody>
          <a:bodyPr/>
          <a:lstStyle>
            <a:lvl1pPr>
              <a:defRPr/>
            </a:lvl1pPr>
          </a:lstStyle>
          <a:p>
            <a:endParaRPr lang="fr-BE"/>
          </a:p>
        </p:txBody>
      </p:sp>
      <p:sp>
        <p:nvSpPr>
          <p:cNvPr id="5" name="Espace réservé du numéro de diapositive 4"/>
          <p:cNvSpPr>
            <a:spLocks noGrp="1"/>
          </p:cNvSpPr>
          <p:nvPr>
            <p:ph type="sldNum" sz="quarter" idx="11"/>
          </p:nvPr>
        </p:nvSpPr>
        <p:spPr>
          <a:xfrm>
            <a:off x="6553200" y="6245225"/>
            <a:ext cx="2133600" cy="476250"/>
          </a:xfrm>
        </p:spPr>
        <p:txBody>
          <a:bodyPr/>
          <a:lstStyle>
            <a:lvl1pPr>
              <a:defRPr/>
            </a:lvl1pPr>
          </a:lstStyle>
          <a:p>
            <a:fld id="{96041D1D-AE16-4565-B282-A7576C4DB256}"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11/12/2015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85800" y="2007889"/>
            <a:ext cx="7772400" cy="1470025"/>
          </a:xfrm>
        </p:spPr>
        <p:txBody>
          <a:bodyPr/>
          <a:lstStyle>
            <a:lvl1pPr algn="ctr">
              <a:defRPr sz="3200"/>
            </a:lvl1pPr>
          </a:lstStyle>
          <a:p>
            <a:r>
              <a:rPr lang="fr-FR" smtClean="0"/>
              <a:t>Modifiez le style du titre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11/12/2015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
        <p:nvSpPr>
          <p:cNvPr id="8" name="Content Placeholder 7"/>
          <p:cNvSpPr>
            <a:spLocks noGrp="1"/>
          </p:cNvSpPr>
          <p:nvPr>
            <p:ph sz="quarter" idx="13"/>
          </p:nvPr>
        </p:nvSpPr>
        <p:spPr>
          <a:xfrm>
            <a:off x="609600" y="1600200"/>
            <a:ext cx="7924800"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4962526"/>
            <a:ext cx="7885113" cy="1362075"/>
          </a:xfrm>
        </p:spPr>
        <p:txBody>
          <a:bodyPr anchor="t"/>
          <a:lstStyle>
            <a:lvl1pPr algn="l">
              <a:defRPr sz="3200" b="0" i="0" cap="all" baseline="0"/>
            </a:lvl1pPr>
          </a:lstStyle>
          <a:p>
            <a:r>
              <a:rPr lang="fr-FR" smtClean="0"/>
              <a:t>Modifiez le style du titre</a:t>
            </a:r>
            <a:endParaRPr lang="en-US" dirty="0"/>
          </a:p>
        </p:txBody>
      </p:sp>
      <p:sp>
        <p:nvSpPr>
          <p:cNvPr id="3" name="Text Placeholder 2"/>
          <p:cNvSpPr>
            <a:spLocks noGrp="1"/>
          </p:cNvSpPr>
          <p:nvPr>
            <p:ph type="body" idx="1"/>
          </p:nvPr>
        </p:nvSpPr>
        <p:spPr>
          <a:xfrm>
            <a:off x="609601" y="3462339"/>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11/12/2015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11/12/2015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09600" y="1600200"/>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800600" y="1600200"/>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11/12/2015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11/12/2015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pied de page 3"/>
          <p:cNvSpPr>
            <a:spLocks noGrp="1"/>
          </p:cNvSpPr>
          <p:nvPr>
            <p:ph type="ftr" sz="quarter" idx="10"/>
          </p:nvPr>
        </p:nvSpPr>
        <p:spPr/>
        <p:txBody>
          <a:bodyPr/>
          <a:lstStyle>
            <a:lvl1pPr>
              <a:defRPr/>
            </a:lvl1pPr>
          </a:lstStyle>
          <a:p>
            <a:endParaRPr lang="fr-BE"/>
          </a:p>
        </p:txBody>
      </p:sp>
      <p:sp>
        <p:nvSpPr>
          <p:cNvPr id="5" name="Espace réservé du numéro de diapositive 4"/>
          <p:cNvSpPr>
            <a:spLocks noGrp="1"/>
          </p:cNvSpPr>
          <p:nvPr>
            <p:ph type="sldNum" sz="quarter" idx="11"/>
          </p:nvPr>
        </p:nvSpPr>
        <p:spPr/>
        <p:txBody>
          <a:bodyPr/>
          <a:lstStyle>
            <a:lvl1pPr>
              <a:defRPr/>
            </a:lvl1pPr>
          </a:lstStyle>
          <a:p>
            <a:fld id="{96041D1D-AE16-4565-B282-A7576C4DB256}"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11/12/2015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4" name="Text Placeholder 3"/>
          <p:cNvSpPr>
            <a:spLocks noGrp="1"/>
          </p:cNvSpPr>
          <p:nvPr>
            <p:ph type="body" sz="half" idx="2"/>
          </p:nvPr>
        </p:nvSpPr>
        <p:spPr>
          <a:xfrm>
            <a:off x="612648" y="2547892"/>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11/12/2015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11/12/2015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11/12/2015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11/12/2015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69E29E33-B620-47F9-BB04-8846C2A5AFCC}" type="slidenum">
              <a:rPr kumimoji="0" lang="en-US" smtClean="0"/>
              <a:pPr eaLnBrk="1" latinLnBrk="0" hangingPunct="1"/>
              <a:t>‹N°›</a:t>
            </a:fld>
            <a:endParaRPr kumimoji="0"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Diapositive de titre">
    <p:spTree>
      <p:nvGrpSpPr>
        <p:cNvPr id="1" name=""/>
        <p:cNvGrpSpPr/>
        <p:nvPr/>
      </p:nvGrpSpPr>
      <p:grpSpPr>
        <a:xfrm>
          <a:off x="0" y="0"/>
          <a:ext cx="0" cy="0"/>
          <a:chOff x="0" y="0"/>
          <a:chExt cx="0" cy="0"/>
        </a:xfrm>
      </p:grpSpPr>
      <p:sp>
        <p:nvSpPr>
          <p:cNvPr id="12" name="Rectangle 3"/>
          <p:cNvSpPr>
            <a:spLocks noGrp="1"/>
          </p:cNvSpPr>
          <p:nvPr>
            <p:ph type="subTitle" idx="1"/>
          </p:nvPr>
        </p:nvSpPr>
        <p:spPr>
          <a:xfrm>
            <a:off x="457200" y="5396132"/>
            <a:ext cx="8098302" cy="762000"/>
          </a:xfrm>
        </p:spPr>
        <p:txBody>
          <a:bodyPr/>
          <a:lstStyle>
            <a:lvl1pPr marL="0" indent="0" algn="r" eaLnBrk="1" latinLnBrk="0" hangingPunct="1">
              <a:buNone/>
              <a:defRPr kumimoji="0" lang="fr-FR" sz="1400"/>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fr-FR" smtClean="0"/>
              <a:t>Modifiez le style des sous-titres du masque</a:t>
            </a:r>
            <a:endParaRPr/>
          </a:p>
        </p:txBody>
      </p:sp>
      <p:grpSp>
        <p:nvGrpSpPr>
          <p:cNvPr id="16" name="Group 23"/>
          <p:cNvGrpSpPr/>
          <p:nvPr/>
        </p:nvGrpSpPr>
        <p:grpSpPr>
          <a:xfrm>
            <a:off x="14990" y="1976657"/>
            <a:ext cx="2042410" cy="533400"/>
            <a:chOff x="0" y="2000250"/>
            <a:chExt cx="3733800" cy="533400"/>
          </a:xfrm>
        </p:grpSpPr>
        <p:sp>
          <p:nvSpPr>
            <p:cNvPr id="30"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1"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3"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grpSp>
      <p:grpSp>
        <p:nvGrpSpPr>
          <p:cNvPr id="29" name="Group 35"/>
          <p:cNvGrpSpPr/>
          <p:nvPr/>
        </p:nvGrpSpPr>
        <p:grpSpPr>
          <a:xfrm>
            <a:off x="8584055" y="1976657"/>
            <a:ext cx="552450" cy="542925"/>
            <a:chOff x="8667750" y="2000250"/>
            <a:chExt cx="476250" cy="542925"/>
          </a:xfrm>
        </p:grpSpPr>
        <p:sp>
          <p:nvSpPr>
            <p:cNvPr id="26"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2"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7"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8"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5"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8"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grpSp>
      <p:sp>
        <p:nvSpPr>
          <p:cNvPr id="24"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3"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9" name="Rectangle 34"/>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F67D422-08A8-451B-9A67-21962FC4B660}" type="datetimeFigureOut">
              <a:rPr kumimoji="0" lang="fr-FR" sz="1100" b="0" i="0" u="none" strike="noStrike" kern="1200" cap="none" spc="0" normalizeH="0" baseline="0" noProof="0">
                <a:ln>
                  <a:noFill/>
                </a:ln>
                <a:solidFill>
                  <a:prstClr val="white"/>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12/11/2015</a:t>
            </a:fld>
            <a:endParaRPr kumimoji="0" lang="fr-FR" sz="1100" b="0" i="0" u="none" strike="noStrike" kern="1200" cap="none" spc="0" normalizeH="0" baseline="0" noProof="0">
              <a:ln>
                <a:noFill/>
              </a:ln>
              <a:solidFill>
                <a:prstClr val="white"/>
              </a:solidFill>
              <a:effectLst/>
              <a:uLnTx/>
              <a:uFillTx/>
              <a:latin typeface="Trebuchet MS"/>
              <a:ea typeface="+mn-ea"/>
              <a:cs typeface="+mn-cs"/>
            </a:endParaRPr>
          </a:p>
        </p:txBody>
      </p:sp>
      <p:sp>
        <p:nvSpPr>
          <p:cNvPr id="25" name="Rectangle 35"/>
          <p:cNvSpPr>
            <a:spLocks noGrp="1"/>
          </p:cNvSpPr>
          <p:nvPr>
            <p:ph type="sldNum"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169B2101-2E9F-420A-91A3-890890D84497}" type="slidenum">
              <a:rPr kumimoji="0" lang="fr-FR" sz="1200" b="0" i="0" u="none" strike="noStrike" kern="1200" cap="none" spc="0" normalizeH="0" baseline="0" noProof="0">
                <a:ln>
                  <a:noFill/>
                </a:ln>
                <a:solidFill>
                  <a:prstClr val="white"/>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31" name="Rectangle 36"/>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33" name="Rectangle 32"/>
          <p:cNvSpPr>
            <a:spLocks noGrp="1"/>
          </p:cNvSpPr>
          <p:nvPr>
            <p:ph type="title" hasCustomPrompt="1"/>
          </p:nvPr>
        </p:nvSpPr>
        <p:spPr>
          <a:xfrm>
            <a:off x="2057400" y="281352"/>
            <a:ext cx="6509239" cy="3886200"/>
          </a:xfrm>
          <a:scene3d>
            <a:camera prst="orthographicFront"/>
            <a:lightRig rig="threePt" dir="t"/>
          </a:scene3d>
          <a:sp3d/>
        </p:spPr>
        <p:txBody>
          <a:bodyPr vert="horz" anchor="ctr">
            <a:normAutofit/>
          </a:bodyPr>
          <a:lstStyle>
            <a:lvl1pPr algn="ctr" eaLnBrk="1" latinLnBrk="0" hangingPunct="1">
              <a:lnSpc>
                <a:spcPct val="100000"/>
              </a:lnSpc>
              <a:defRPr kumimoji="0" lang="fr-FR" sz="72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r>
              <a:rPr kumimoji="0" lang="fr-FR"/>
              <a:t>Afficher le titre</a:t>
            </a:r>
          </a:p>
        </p:txBody>
      </p:sp>
    </p:spTree>
    <p:extLst>
      <p:ext uri="{BB962C8B-B14F-4D97-AF65-F5344CB8AC3E}">
        <p14:creationId xmlns:p14="http://schemas.microsoft.com/office/powerpoint/2010/main" val="30252840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a:p>
        </p:txBody>
      </p:sp>
      <p:sp>
        <p:nvSpPr>
          <p:cNvPr id="12" name="Rectangle 10"/>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F67D422-08A8-451B-9A67-21962FC4B660}" type="datetimeFigureOut">
              <a:rPr kumimoji="0" lang="fr-FR" sz="1100" b="0" i="0" u="none" strike="noStrike" kern="1200" cap="none" spc="0" normalizeH="0" baseline="0" noProof="0">
                <a:ln>
                  <a:noFill/>
                </a:ln>
                <a:solidFill>
                  <a:prstClr val="white"/>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12/11/2015</a:t>
            </a:fld>
            <a:endParaRPr kumimoji="0" lang="fr-FR" sz="1100" b="0" i="0" u="none" strike="noStrike" kern="1200" cap="none" spc="0" normalizeH="0" baseline="0" noProof="0">
              <a:ln>
                <a:noFill/>
              </a:ln>
              <a:solidFill>
                <a:prstClr val="white"/>
              </a:solidFill>
              <a:effectLst/>
              <a:uLnTx/>
              <a:uFillTx/>
              <a:latin typeface="Trebuchet MS"/>
              <a:ea typeface="+mn-ea"/>
              <a:cs typeface="+mn-cs"/>
            </a:endParaRPr>
          </a:p>
        </p:txBody>
      </p:sp>
      <p:sp>
        <p:nvSpPr>
          <p:cNvPr id="27" name="Rectangle 11"/>
          <p:cNvSpPr>
            <a:spLocks noGrp="1"/>
          </p:cNvSpPr>
          <p:nvPr>
            <p:ph type="sldNum"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169B2101-2E9F-420A-91A3-890890D84497}" type="slidenum">
              <a:rPr kumimoji="0" lang="fr-FR" sz="1200" b="0" i="0" u="none" strike="noStrike" kern="1200" cap="none" spc="0" normalizeH="0" baseline="0" noProof="0">
                <a:ln>
                  <a:noFill/>
                </a:ln>
                <a:solidFill>
                  <a:prstClr val="white"/>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Rectangle 12"/>
          <p:cNvSpPr>
            <a:spLocks noGrp="1"/>
          </p:cNvSpPr>
          <p:nvPr>
            <p:ph type="ftr"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28" name="Rectangle 14"/>
          <p:cNvSpPr>
            <a:spLocks noGrp="1"/>
          </p:cNvSpPr>
          <p:nvPr>
            <p:ph type="title"/>
          </p:nvPr>
        </p:nvSpPr>
        <p:spPr/>
        <p:txBody>
          <a:bodyPr rtlCol="0" anchor="b"/>
          <a:lstStyle/>
          <a:p>
            <a:pPr eaLnBrk="1" latinLnBrk="0" hangingPunct="1"/>
            <a:r>
              <a:rPr lang="fr-FR" smtClean="0"/>
              <a:t>Modifiez le style du titre</a:t>
            </a:r>
            <a:endParaRPr/>
          </a:p>
        </p:txBody>
      </p:sp>
    </p:spTree>
    <p:extLst>
      <p:ext uri="{BB962C8B-B14F-4D97-AF65-F5344CB8AC3E}">
        <p14:creationId xmlns:p14="http://schemas.microsoft.com/office/powerpoint/2010/main" val="328767411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En-tête de section">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8F67D422-08A8-451B-9A67-21962FC4B660}" type="datetimeFigureOut">
              <a:rPr kumimoji="0" lang="fr-FR" sz="1100" b="0" i="0" u="none" strike="noStrike" kern="1200" cap="none" spc="0" normalizeH="0" baseline="0" noProof="0">
                <a:ln>
                  <a:noFill/>
                </a:ln>
                <a:solidFill>
                  <a:prstClr val="white"/>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12/11/2015</a:t>
            </a:fld>
            <a:endParaRPr kumimoji="0" lang="fr-FR" sz="1100" b="0" i="0" u="none" strike="noStrike" kern="1200" cap="none" spc="0" normalizeH="0" baseline="0" noProof="0">
              <a:ln>
                <a:noFill/>
              </a:ln>
              <a:solidFill>
                <a:prstClr val="white"/>
              </a:solidFill>
              <a:effectLst/>
              <a:uLnTx/>
              <a:uFillTx/>
              <a:latin typeface="Trebuchet MS"/>
              <a:ea typeface="+mn-ea"/>
              <a:cs typeface="+mn-cs"/>
            </a:endParaRPr>
          </a:p>
        </p:txBody>
      </p:sp>
      <p:sp>
        <p:nvSpPr>
          <p:cNvPr id="26" name="Rectangle 4"/>
          <p:cNvSpPr>
            <a:spLocks noGrp="1"/>
          </p:cNvSpPr>
          <p:nvPr>
            <p:ph type="ftr" sz="quarter" idx="1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12" name="Rectangle 5"/>
          <p:cNvSpPr>
            <a:spLocks noGrp="1"/>
          </p:cNvSpPr>
          <p:nvPr>
            <p:ph type="sldNum" sz="quarter" idx="12"/>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169B2101-2E9F-420A-91A3-890890D84497}" type="slidenum">
              <a:rPr kumimoji="0" lang="fr-FR" sz="1200" b="0" i="0" u="none" strike="noStrike" kern="1200" cap="none" spc="0" normalizeH="0" baseline="0" noProof="0">
                <a:ln>
                  <a:noFill/>
                </a:ln>
                <a:solidFill>
                  <a:prstClr val="white"/>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eaLnBrk="1" latinLnBrk="0" hangingPunct="1">
              <a:defRPr kumimoji="0" lang="fr-FR"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kumimoji="0" lang="fr-FR"/>
              <a:t>Cliquez pour ajouter un titre de section</a:t>
            </a:r>
          </a:p>
        </p:txBody>
      </p:sp>
    </p:spTree>
    <p:extLst>
      <p:ext uri="{BB962C8B-B14F-4D97-AF65-F5344CB8AC3E}">
        <p14:creationId xmlns:p14="http://schemas.microsoft.com/office/powerpoint/2010/main" val="42702971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estion/réponse simples">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eaLnBrk="1" latinLnBrk="0" hangingPunct="1">
              <a:defRPr kumimoji="0" lang="fr-F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1BEBB2CB-903D-46EF-8227-E770ED8FF514}" type="datetimeFigureOut">
              <a:rPr kumimoji="0" lang="fr-FR" sz="1100" b="0" i="0" u="none" strike="noStrike" kern="1200" cap="none" spc="0" normalizeH="0" baseline="0" noProof="0">
                <a:ln>
                  <a:noFill/>
                </a:ln>
                <a:solidFill>
                  <a:prstClr val="white"/>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12/11/2015</a:t>
            </a:fld>
            <a:endParaRPr kumimoji="0" lang="fr-FR" sz="1100" b="0" i="0" u="none" strike="noStrike" kern="1200" cap="none" spc="0" normalizeH="0" baseline="0" noProof="0">
              <a:ln>
                <a:noFill/>
              </a:ln>
              <a:solidFill>
                <a:prstClr val="white"/>
              </a:solidFill>
              <a:effectLst/>
              <a:uLnTx/>
              <a:uFillTx/>
              <a:latin typeface="Trebuchet MS"/>
              <a:ea typeface="+mn-ea"/>
              <a:cs typeface="+mn-cs"/>
            </a:endParaRPr>
          </a:p>
        </p:txBody>
      </p:sp>
      <p:sp>
        <p:nvSpPr>
          <p:cNvPr id="22" name="Rectangle 4"/>
          <p:cNvSpPr>
            <a:spLocks noGrp="1"/>
          </p:cNvSpPr>
          <p:nvPr>
            <p:ph type="ftr" sz="quarter" idx="11"/>
          </p:nvPr>
        </p:nvSpPr>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31" name="Rectangle 5"/>
          <p:cNvSpPr>
            <a:spLocks noGrp="1"/>
          </p:cNvSpPr>
          <p:nvPr>
            <p:ph type="sldNum" sz="quarter" idx="12"/>
          </p:nvPr>
        </p:nvSpPr>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C75B88FA-3392-4D65-A457-DB2A9953195B}" type="slidenum">
              <a:rPr kumimoji="0" lang="fr-FR" sz="1200" b="0" i="0" u="none" strike="noStrike" kern="1200" cap="none" spc="0" normalizeH="0" baseline="0" noProof="0">
                <a:ln>
                  <a:noFill/>
                </a:ln>
                <a:solidFill>
                  <a:prstClr val="white"/>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Rectangle 8"/>
          <p:cNvSpPr>
            <a:spLocks noGrp="1"/>
          </p:cNvSpPr>
          <p:nvPr>
            <p:ph type="title" hasCustomPrompt="1"/>
          </p:nvPr>
        </p:nvSpPr>
        <p:spPr>
          <a:xfrm>
            <a:off x="228600" y="457200"/>
            <a:ext cx="8229600" cy="1143000"/>
          </a:xfrm>
        </p:spPr>
        <p:txBody>
          <a:bodyPr rtlCol="0" anchor="ctr"/>
          <a:lstStyle>
            <a:lvl1pPr algn="l" eaLnBrk="1" latinLnBrk="0" hangingPunct="1">
              <a:defRPr kumimoji="0" lang="fr-FR" i="1">
                <a:solidFill>
                  <a:schemeClr val="tx1">
                    <a:shade val="75000"/>
                  </a:schemeClr>
                </a:solidFill>
              </a:defRPr>
            </a:lvl1pPr>
            <a:extLst/>
          </a:lstStyle>
          <a:p>
            <a:r>
              <a:rPr kumimoji="0" lang="fr-FR"/>
              <a:t>Cliquez pour ajouter une question</a:t>
            </a:r>
          </a:p>
        </p:txBody>
      </p:sp>
      <p:sp>
        <p:nvSpPr>
          <p:cNvPr id="13" name="Rectangle 13"/>
          <p:cNvSpPr>
            <a:spLocks noGrp="1"/>
          </p:cNvSpPr>
          <p:nvPr>
            <p:ph type="body" sz="quarter" idx="14" hasCustomPrompt="1"/>
          </p:nvPr>
        </p:nvSpPr>
        <p:spPr>
          <a:xfrm>
            <a:off x="228600" y="1676400"/>
            <a:ext cx="8229600" cy="1143000"/>
          </a:xfrm>
        </p:spPr>
        <p:txBody>
          <a:bodyPr rtlCol="0" anchor="ctr"/>
          <a:lstStyle>
            <a:lvl1pPr algn="ctr" eaLnBrk="1" latinLnBrk="0" hangingPunct="1">
              <a:buFontTx/>
              <a:buNone/>
              <a:defRPr kumimoji="0" lang="fr-FR"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0" lang="fr-FR"/>
              <a:t>Cliquez pour ajouter une réponse</a:t>
            </a:r>
          </a:p>
        </p:txBody>
      </p:sp>
    </p:spTree>
    <p:extLst>
      <p:ext uri="{BB962C8B-B14F-4D97-AF65-F5344CB8AC3E}">
        <p14:creationId xmlns:p14="http://schemas.microsoft.com/office/powerpoint/2010/main" val="217808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4"/>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anim calcmode="lin" valueType="num">
                                      <p:cBhvr>
                                        <p:cTn id="11"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ppt_w</p:attrName>
                        </p:attrNameLst>
                      </p:cBhvr>
                      <p:tavLst>
                        <p:tav tm="0" fmla="#ppt_w*sin(2.5*pi*$)">
                          <p:val>
                            <p:fltVal val="0"/>
                          </p:val>
                        </p:tav>
                        <p:tav tm="100000">
                          <p:val>
                            <p:fltVal val="1"/>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estion/réponse détaillées">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eaLnBrk="1" latinLnBrk="0" hangingPunct="1">
              <a:defRPr kumimoji="0" lang="fr-F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1BEBB2CB-903D-46EF-8227-E770ED8FF514}" type="datetimeFigureOut">
              <a:rPr kumimoji="0" lang="fr-FR" sz="1100" b="0" i="0" u="none" strike="noStrike" kern="1200" cap="none" spc="0" normalizeH="0" baseline="0" noProof="0">
                <a:ln>
                  <a:noFill/>
                </a:ln>
                <a:solidFill>
                  <a:prstClr val="white"/>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12/11/2015</a:t>
            </a:fld>
            <a:endParaRPr kumimoji="0" lang="fr-FR" sz="1100" b="0" i="0" u="none" strike="noStrike" kern="1200" cap="none" spc="0" normalizeH="0" baseline="0" noProof="0">
              <a:ln>
                <a:noFill/>
              </a:ln>
              <a:solidFill>
                <a:prstClr val="white"/>
              </a:solidFill>
              <a:effectLst/>
              <a:uLnTx/>
              <a:uFillTx/>
              <a:latin typeface="Trebuchet MS"/>
              <a:ea typeface="+mn-ea"/>
              <a:cs typeface="+mn-cs"/>
            </a:endParaRPr>
          </a:p>
        </p:txBody>
      </p:sp>
      <p:sp>
        <p:nvSpPr>
          <p:cNvPr id="28" name="Rectangle 4"/>
          <p:cNvSpPr>
            <a:spLocks noGrp="1"/>
          </p:cNvSpPr>
          <p:nvPr>
            <p:ph type="ftr" sz="quarter" idx="11"/>
          </p:nvPr>
        </p:nvSpPr>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Rectangle 5"/>
          <p:cNvSpPr>
            <a:spLocks noGrp="1"/>
          </p:cNvSpPr>
          <p:nvPr>
            <p:ph type="sldNum" sz="quarter" idx="12"/>
          </p:nvPr>
        </p:nvSpPr>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C75B88FA-3392-4D65-A457-DB2A9953195B}" type="slidenum">
              <a:rPr kumimoji="0" lang="fr-FR" sz="1200" b="0" i="0" u="none" strike="noStrike" kern="1200" cap="none" spc="0" normalizeH="0" baseline="0" noProof="0">
                <a:ln>
                  <a:noFill/>
                </a:ln>
                <a:solidFill>
                  <a:prstClr val="white"/>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31" name="Rectangle 8"/>
          <p:cNvSpPr>
            <a:spLocks noGrp="1"/>
          </p:cNvSpPr>
          <p:nvPr>
            <p:ph type="title" hasCustomPrompt="1"/>
          </p:nvPr>
        </p:nvSpPr>
        <p:spPr>
          <a:xfrm>
            <a:off x="228600" y="457200"/>
            <a:ext cx="8229600" cy="1143000"/>
          </a:xfrm>
        </p:spPr>
        <p:txBody>
          <a:bodyPr rtlCol="0" anchor="ctr"/>
          <a:lstStyle>
            <a:lvl1pPr algn="l" eaLnBrk="1" latinLnBrk="0" hangingPunct="1">
              <a:defRPr kumimoji="0" lang="fr-FR" i="1">
                <a:solidFill>
                  <a:schemeClr val="tx1">
                    <a:shade val="75000"/>
                  </a:schemeClr>
                </a:solidFill>
              </a:defRPr>
            </a:lvl1pPr>
            <a:extLst/>
          </a:lstStyle>
          <a:p>
            <a:r>
              <a:rPr kumimoji="0" lang="fr-FR"/>
              <a:t>Cliquez pour ajouter une question</a:t>
            </a:r>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eaLnBrk="1" latinLnBrk="0" hangingPunct="1">
              <a:buFontTx/>
              <a:buNone/>
              <a:defRPr kumimoji="0" lang="fr-FR"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0" lang="fr-FR"/>
              <a:t>Cliquez pour ajouter une réponse</a:t>
            </a:r>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eaLnBrk="1" latinLnBrk="0" hangingPunct="1">
              <a:buFontTx/>
              <a:buNone/>
              <a:defRPr kumimoji="0" lang="fr-FR" i="1" baseline="0"/>
            </a:lvl1pPr>
            <a:extLst/>
          </a:lstStyle>
          <a:p>
            <a:pPr lvl="0"/>
            <a:r>
              <a:rPr kumimoji="0" lang="fr-FR"/>
              <a:t>Cliquez pour ajouter des détails à la réponse</a:t>
            </a:r>
          </a:p>
        </p:txBody>
      </p:sp>
    </p:spTree>
    <p:extLst>
      <p:ext uri="{BB962C8B-B14F-4D97-AF65-F5344CB8AC3E}">
        <p14:creationId xmlns:p14="http://schemas.microsoft.com/office/powerpoint/2010/main" val="169256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Espace réservé du pied de page 3"/>
          <p:cNvSpPr>
            <a:spLocks noGrp="1"/>
          </p:cNvSpPr>
          <p:nvPr>
            <p:ph type="ftr" sz="quarter" idx="10"/>
          </p:nvPr>
        </p:nvSpPr>
        <p:spPr/>
        <p:txBody>
          <a:bodyPr/>
          <a:lstStyle>
            <a:lvl1pPr>
              <a:defRPr/>
            </a:lvl1pPr>
          </a:lstStyle>
          <a:p>
            <a:endParaRPr lang="fr-BE"/>
          </a:p>
        </p:txBody>
      </p:sp>
      <p:sp>
        <p:nvSpPr>
          <p:cNvPr id="5" name="Espace réservé du numéro de diapositive 4"/>
          <p:cNvSpPr>
            <a:spLocks noGrp="1"/>
          </p:cNvSpPr>
          <p:nvPr>
            <p:ph type="sldNum" sz="quarter" idx="11"/>
          </p:nvPr>
        </p:nvSpPr>
        <p:spPr/>
        <p:txBody>
          <a:bodyPr/>
          <a:lstStyle>
            <a:lvl1pPr>
              <a:defRPr/>
            </a:lvl1pPr>
          </a:lstStyle>
          <a:p>
            <a:fld id="{96041D1D-AE16-4565-B282-A7576C4DB256}"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estion vrai ou faux (réponse : Vrai)">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eaLnBrk="1" latinLnBrk="0" hangingPunct="1">
              <a:defRPr kumimoji="0" lang="fr-F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1BEBB2CB-903D-46EF-8227-E770ED8FF514}" type="datetimeFigureOut">
              <a:rPr kumimoji="0" lang="fr-FR" sz="1100" b="0" i="0" u="none" strike="noStrike" kern="1200" cap="none" spc="0" normalizeH="0" baseline="0" noProof="0">
                <a:ln>
                  <a:noFill/>
                </a:ln>
                <a:solidFill>
                  <a:prstClr val="white"/>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12/11/2015</a:t>
            </a:fld>
            <a:endParaRPr kumimoji="0" lang="fr-FR" sz="11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Rectangle 4"/>
          <p:cNvSpPr>
            <a:spLocks noGrp="1"/>
          </p:cNvSpPr>
          <p:nvPr>
            <p:ph type="ftr" sz="quarter" idx="11"/>
          </p:nvPr>
        </p:nvSpPr>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Rectangle 5"/>
          <p:cNvSpPr>
            <a:spLocks noGrp="1"/>
          </p:cNvSpPr>
          <p:nvPr>
            <p:ph type="sldNum" sz="quarter" idx="12"/>
          </p:nvPr>
        </p:nvSpPr>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C75B88FA-3392-4D65-A457-DB2A9953195B}" type="slidenum">
              <a:rPr kumimoji="0" lang="fr-FR" sz="1200" b="0" i="0" u="none" strike="noStrike" kern="1200" cap="none" spc="0" normalizeH="0" baseline="0" noProof="0">
                <a:ln>
                  <a:noFill/>
                </a:ln>
                <a:solidFill>
                  <a:prstClr val="white"/>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27" name="Question"/>
          <p:cNvSpPr>
            <a:spLocks noGrp="1"/>
          </p:cNvSpPr>
          <p:nvPr>
            <p:ph type="title" hasCustomPrompt="1"/>
          </p:nvPr>
        </p:nvSpPr>
        <p:spPr>
          <a:xfrm>
            <a:off x="228600" y="457200"/>
            <a:ext cx="8229600" cy="1143000"/>
          </a:xfrm>
        </p:spPr>
        <p:txBody>
          <a:bodyPr rtlCol="0" anchor="ctr"/>
          <a:lstStyle>
            <a:lvl1pPr algn="l" eaLnBrk="1" latinLnBrk="0" hangingPunct="1">
              <a:defRPr kumimoji="0" lang="fr-FR" i="1">
                <a:solidFill>
                  <a:schemeClr val="tx1">
                    <a:shade val="75000"/>
                  </a:schemeClr>
                </a:solidFill>
              </a:defRPr>
            </a:lvl1pPr>
            <a:extLst/>
          </a:lstStyle>
          <a:p>
            <a:r>
              <a:rPr kumimoji="0" lang="fr-FR"/>
              <a:t>Cliquez pour ajouter une question</a:t>
            </a:r>
          </a:p>
        </p:txBody>
      </p:sp>
      <p:sp>
        <p:nvSpPr>
          <p:cNvPr id="8" name="Answer Base"/>
          <p:cNvSpPr txBox="1"/>
          <p:nvPr userDrawn="1"/>
        </p:nvSpPr>
        <p:spPr>
          <a:xfrm>
            <a:off x="182880" y="1676400"/>
            <a:ext cx="8321040" cy="1828800"/>
          </a:xfrm>
          <a:prstGeom prst="rect">
            <a:avLst/>
          </a:prstGeom>
          <a:noFill/>
        </p:spPr>
        <p:txBody>
          <a:bodyPr wrap="square">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7200" b="0" i="0" u="none" strike="noStrike" kern="1200" cap="none" spc="0" normalizeH="0" baseline="0" noProof="0">
                <a:ln>
                  <a:noFill/>
                </a:ln>
                <a:solidFill>
                  <a:prstClr val="white">
                    <a:alpha val="40000"/>
                  </a:prstClr>
                </a:solidFill>
                <a:effectLst/>
                <a:uLnTx/>
                <a:uFillTx/>
                <a:latin typeface="Trebuchet MS"/>
                <a:ea typeface="+mn-ea"/>
                <a:cs typeface="+mn-cs"/>
              </a:rPr>
              <a:t>VRAI ou FAUX ?</a:t>
            </a:r>
          </a:p>
        </p:txBody>
      </p:sp>
      <p:sp>
        <p:nvSpPr>
          <p:cNvPr id="7" name="Answer"/>
          <p:cNvSpPr/>
          <p:nvPr userDrawn="1"/>
        </p:nvSpPr>
        <p:spPr>
          <a:xfrm>
            <a:off x="182880" y="1676400"/>
            <a:ext cx="8321040" cy="1200329"/>
          </a:xfrm>
          <a:prstGeom prst="rect">
            <a:avLst/>
          </a:prstGeom>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7200" b="0" i="0" u="none" strike="noStrike" kern="1200" cap="none" spc="0" normalizeH="0" baseline="0" noProof="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n-ea"/>
                <a:cs typeface="+mn-cs"/>
              </a:rPr>
              <a:t>VRAI </a:t>
            </a:r>
            <a:r>
              <a:rPr kumimoji="0" lang="fr-FR" sz="7200" b="0" i="0" u="none" strike="noStrike" kern="1200" cap="none" spc="0" normalizeH="0" baseline="0" noProof="0">
                <a:ln>
                  <a:noFill/>
                </a:ln>
                <a:solidFill>
                  <a:prstClr val="white">
                    <a:alpha val="40000"/>
                  </a:prstClr>
                </a:solidFill>
                <a:effectLst/>
                <a:uLnTx/>
                <a:uFillTx/>
                <a:latin typeface="Trebuchet MS"/>
                <a:ea typeface="+mn-ea"/>
                <a:cs typeface="+mn-cs"/>
              </a:rPr>
              <a:t>ou FAUX ?</a:t>
            </a: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109120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estion vrai ou faux (réponse : Faux)">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eaLnBrk="1" latinLnBrk="0" hangingPunct="1">
              <a:defRPr kumimoji="0" lang="fr-F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1BEBB2CB-903D-46EF-8227-E770ED8FF514}" type="datetimeFigureOut">
              <a:rPr kumimoji="0" lang="fr-FR" sz="1100" b="0" i="0" u="none" strike="noStrike" kern="1200" cap="none" spc="0" normalizeH="0" baseline="0" noProof="0">
                <a:ln>
                  <a:noFill/>
                </a:ln>
                <a:solidFill>
                  <a:prstClr val="white"/>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12/11/2015</a:t>
            </a:fld>
            <a:endParaRPr kumimoji="0" lang="fr-FR" sz="11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Rectangle 4"/>
          <p:cNvSpPr>
            <a:spLocks noGrp="1"/>
          </p:cNvSpPr>
          <p:nvPr>
            <p:ph type="ftr" sz="quarter" idx="11"/>
          </p:nvPr>
        </p:nvSpPr>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28" name="Rectangle 5"/>
          <p:cNvSpPr>
            <a:spLocks noGrp="1"/>
          </p:cNvSpPr>
          <p:nvPr>
            <p:ph type="sldNum" sz="quarter" idx="12"/>
          </p:nvPr>
        </p:nvSpPr>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C75B88FA-3392-4D65-A457-DB2A9953195B}" type="slidenum">
              <a:rPr kumimoji="0" lang="fr-FR" sz="1200" b="0" i="0" u="none" strike="noStrike" kern="1200" cap="none" spc="0" normalizeH="0" baseline="0" noProof="0">
                <a:ln>
                  <a:noFill/>
                </a:ln>
                <a:solidFill>
                  <a:prstClr val="white"/>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Question"/>
          <p:cNvSpPr>
            <a:spLocks noGrp="1"/>
          </p:cNvSpPr>
          <p:nvPr>
            <p:ph type="title" hasCustomPrompt="1"/>
          </p:nvPr>
        </p:nvSpPr>
        <p:spPr>
          <a:xfrm>
            <a:off x="228600" y="457200"/>
            <a:ext cx="8229600" cy="1143000"/>
          </a:xfrm>
        </p:spPr>
        <p:txBody>
          <a:bodyPr rtlCol="0" anchor="ctr"/>
          <a:lstStyle>
            <a:lvl1pPr algn="l" eaLnBrk="1" latinLnBrk="0" hangingPunct="1">
              <a:defRPr kumimoji="0" lang="fr-FR" i="1">
                <a:solidFill>
                  <a:schemeClr val="tx1">
                    <a:shade val="75000"/>
                  </a:schemeClr>
                </a:solidFill>
              </a:defRPr>
            </a:lvl1pPr>
            <a:extLst/>
          </a:lstStyle>
          <a:p>
            <a:r>
              <a:rPr kumimoji="0" lang="fr-FR"/>
              <a:t>Cliquez pour ajouter une question</a:t>
            </a:r>
          </a:p>
        </p:txBody>
      </p:sp>
      <p:sp>
        <p:nvSpPr>
          <p:cNvPr id="29" name="Answer Base"/>
          <p:cNvSpPr txBox="1"/>
          <p:nvPr userDrawn="1"/>
        </p:nvSpPr>
        <p:spPr>
          <a:xfrm>
            <a:off x="228600" y="1600200"/>
            <a:ext cx="8229600" cy="1293926"/>
          </a:xfrm>
          <a:prstGeom prst="rect">
            <a:avLst/>
          </a:prstGeom>
          <a:noFill/>
        </p:spPr>
        <p:txBody>
          <a:bodyPr wrap="square">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fr-FR" sz="7200" b="0" i="0" u="none" strike="noStrike" kern="1200" cap="none" spc="0" normalizeH="0" baseline="0" noProof="0">
                <a:ln>
                  <a:noFill/>
                </a:ln>
                <a:solidFill>
                  <a:prstClr val="white">
                    <a:alpha val="40000"/>
                  </a:prstClr>
                </a:solidFill>
                <a:effectLst/>
                <a:uLnTx/>
                <a:uFillTx/>
                <a:latin typeface="Trebuchet MS"/>
                <a:ea typeface="+mn-ea"/>
                <a:cs typeface="+mn-cs"/>
              </a:rPr>
              <a:t>VRAI ou FAUX ?</a:t>
            </a:r>
          </a:p>
        </p:txBody>
      </p:sp>
      <p:sp>
        <p:nvSpPr>
          <p:cNvPr id="7" name="Answer"/>
          <p:cNvSpPr/>
          <p:nvPr userDrawn="1"/>
        </p:nvSpPr>
        <p:spPr>
          <a:xfrm>
            <a:off x="228600" y="1600200"/>
            <a:ext cx="82296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0" i="0" u="none" strike="noStrike" kern="1200" cap="none" spc="0" normalizeH="0" baseline="0" noProof="0">
                <a:ln>
                  <a:noFill/>
                </a:ln>
                <a:solidFill>
                  <a:prstClr val="white">
                    <a:alpha val="40000"/>
                  </a:prstClr>
                </a:solidFill>
                <a:effectLst/>
                <a:uLnTx/>
                <a:uFillTx/>
                <a:latin typeface="Trebuchet MS"/>
                <a:ea typeface="+mn-ea"/>
                <a:cs typeface="+mn-cs"/>
              </a:rPr>
              <a:t>VRAI ou </a:t>
            </a:r>
            <a:r>
              <a:rPr kumimoji="0" lang="fr-FR" sz="7200" b="0" i="0" u="none" strike="noStrike" kern="1200" cap="none" spc="0" normalizeH="0" baseline="0" noProof="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n-ea"/>
                <a:cs typeface="+mn-cs"/>
              </a:rPr>
              <a:t>FAUX</a:t>
            </a:r>
            <a:r>
              <a:rPr kumimoji="0" lang="fr-FR" sz="7200" b="0" i="0" u="none" strike="noStrike" kern="1200" cap="none" spc="0" normalizeH="0" baseline="0" noProof="0">
                <a:ln>
                  <a:noFill/>
                </a:ln>
                <a:solidFill>
                  <a:prstClr val="white">
                    <a:alpha val="40000"/>
                  </a:prstClr>
                </a:solidFill>
                <a:effectLst/>
                <a:uLnTx/>
                <a:uFillTx/>
                <a:latin typeface="Trebuchet MS"/>
                <a:ea typeface="+mn-ea"/>
                <a:cs typeface="+mn-cs"/>
              </a:rPr>
              <a:t> ?</a:t>
            </a: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352306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rrespondance des éléments">
    <p:spTree>
      <p:nvGrpSpPr>
        <p:cNvPr id="1" name=""/>
        <p:cNvGrpSpPr/>
        <p:nvPr/>
      </p:nvGrpSpPr>
      <p:grpSpPr>
        <a:xfrm>
          <a:off x="0" y="0"/>
          <a:ext cx="0" cy="0"/>
          <a:chOff x="0" y="0"/>
          <a:chExt cx="0" cy="0"/>
        </a:xfrm>
      </p:grpSpPr>
      <p:sp>
        <p:nvSpPr>
          <p:cNvPr id="25" name="Rectangle 4"/>
          <p:cNvSpPr>
            <a:spLocks noGrp="1"/>
          </p:cNvSpPr>
          <p:nvPr>
            <p:ph type="ftr" sz="quarter" idx="11"/>
          </p:nvPr>
        </p:nvSpPr>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16" name="Rectangle 7"/>
          <p:cNvSpPr>
            <a:spLocks noGrp="1"/>
          </p:cNvSpPr>
          <p:nvPr>
            <p:ph type="body" sz="quarter" idx="13" hasCustomPrompt="1"/>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fr-FR"/>
            </a:lvl1pPr>
            <a:lvl2pPr eaLnBrk="1" latinLnBrk="0" hangingPunct="1">
              <a:buFontTx/>
              <a:buChar char="•"/>
              <a:defRPr kumimoji="0" lang="fr-FR"/>
            </a:lvl2pPr>
            <a:lvl3pPr eaLnBrk="1" latinLnBrk="0" hangingPunct="1">
              <a:buFontTx/>
              <a:buChar char="•"/>
              <a:defRPr kumimoji="0" lang="fr-FR"/>
            </a:lvl3pPr>
            <a:lvl4pPr eaLnBrk="1" latinLnBrk="0" hangingPunct="1">
              <a:buFontTx/>
              <a:buChar char="•"/>
              <a:defRPr kumimoji="0" lang="fr-FR"/>
            </a:lvl4pPr>
            <a:lvl5pPr eaLnBrk="1" latinLnBrk="0" hangingPunct="1">
              <a:buFontTx/>
              <a:buChar char="•"/>
              <a:defRPr kumimoji="0" lang="fr-FR"/>
            </a:lvl5pPr>
            <a:extLst/>
          </a:lstStyle>
          <a:p>
            <a:pPr lvl="0"/>
            <a:r>
              <a:rPr kumimoji="0" lang="fr-FR"/>
              <a:t>Cliquez pour ajouter l'élément 1</a:t>
            </a:r>
          </a:p>
        </p:txBody>
      </p:sp>
      <p:sp>
        <p:nvSpPr>
          <p:cNvPr id="12" name="Rectangle 7"/>
          <p:cNvSpPr>
            <a:spLocks noGrp="1"/>
          </p:cNvSpPr>
          <p:nvPr>
            <p:ph type="body" sz="quarter" idx="14" hasCustomPrompt="1"/>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fr-FR"/>
            </a:lvl1pPr>
            <a:lvl2pPr eaLnBrk="1" latinLnBrk="0" hangingPunct="1">
              <a:buFontTx/>
              <a:buChar char="•"/>
              <a:defRPr kumimoji="0" lang="fr-FR"/>
            </a:lvl2pPr>
            <a:lvl3pPr eaLnBrk="1" latinLnBrk="0" hangingPunct="1">
              <a:buFontTx/>
              <a:buChar char="•"/>
              <a:defRPr kumimoji="0" lang="fr-FR"/>
            </a:lvl3pPr>
            <a:lvl4pPr eaLnBrk="1" latinLnBrk="0" hangingPunct="1">
              <a:buFontTx/>
              <a:buChar char="•"/>
              <a:defRPr kumimoji="0" lang="fr-FR"/>
            </a:lvl4pPr>
            <a:lvl5pPr eaLnBrk="1" latinLnBrk="0" hangingPunct="1">
              <a:buFontTx/>
              <a:buChar char="•"/>
              <a:defRPr kumimoji="0" lang="fr-FR"/>
            </a:lvl5pPr>
            <a:extLst/>
          </a:lstStyle>
          <a:p>
            <a:pPr lvl="0"/>
            <a:r>
              <a:rPr kumimoji="0" lang="fr-FR"/>
              <a:t>Cliquez pour ajouter l'élément 2</a:t>
            </a:r>
          </a:p>
        </p:txBody>
      </p:sp>
      <p:sp>
        <p:nvSpPr>
          <p:cNvPr id="13" name="Rectangle 7"/>
          <p:cNvSpPr>
            <a:spLocks noGrp="1"/>
          </p:cNvSpPr>
          <p:nvPr>
            <p:ph type="body" sz="quarter" idx="15" hasCustomPrompt="1"/>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fr-FR"/>
            </a:lvl1pPr>
            <a:lvl2pPr eaLnBrk="1" latinLnBrk="0" hangingPunct="1">
              <a:buFontTx/>
              <a:buChar char="•"/>
              <a:defRPr kumimoji="0" lang="fr-FR"/>
            </a:lvl2pPr>
            <a:lvl3pPr eaLnBrk="1" latinLnBrk="0" hangingPunct="1">
              <a:buFontTx/>
              <a:buChar char="•"/>
              <a:defRPr kumimoji="0" lang="fr-FR"/>
            </a:lvl3pPr>
            <a:lvl4pPr eaLnBrk="1" latinLnBrk="0" hangingPunct="1">
              <a:buFontTx/>
              <a:buChar char="•"/>
              <a:defRPr kumimoji="0" lang="fr-FR"/>
            </a:lvl4pPr>
            <a:lvl5pPr eaLnBrk="1" latinLnBrk="0" hangingPunct="1">
              <a:buFontTx/>
              <a:buChar char="•"/>
              <a:defRPr kumimoji="0" lang="fr-FR"/>
            </a:lvl5pPr>
            <a:extLst/>
          </a:lstStyle>
          <a:p>
            <a:pPr lvl="0"/>
            <a:r>
              <a:rPr kumimoji="0" lang="fr-FR"/>
              <a:t>Cliquez pour ajouter l'élément 3</a:t>
            </a:r>
          </a:p>
        </p:txBody>
      </p:sp>
      <p:sp>
        <p:nvSpPr>
          <p:cNvPr id="14" name="Rectangle 7"/>
          <p:cNvSpPr>
            <a:spLocks noGrp="1"/>
          </p:cNvSpPr>
          <p:nvPr>
            <p:ph type="body" sz="quarter" idx="16" hasCustomPrompt="1"/>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fr-FR"/>
            </a:lvl1pPr>
            <a:lvl2pPr eaLnBrk="1" latinLnBrk="0" hangingPunct="1">
              <a:buFontTx/>
              <a:buChar char="•"/>
              <a:defRPr kumimoji="0" lang="fr-FR"/>
            </a:lvl2pPr>
            <a:lvl3pPr eaLnBrk="1" latinLnBrk="0" hangingPunct="1">
              <a:buFontTx/>
              <a:buChar char="•"/>
              <a:defRPr kumimoji="0" lang="fr-FR"/>
            </a:lvl3pPr>
            <a:lvl4pPr eaLnBrk="1" latinLnBrk="0" hangingPunct="1">
              <a:buFontTx/>
              <a:buChar char="•"/>
              <a:defRPr kumimoji="0" lang="fr-FR"/>
            </a:lvl4pPr>
            <a:lvl5pPr eaLnBrk="1" latinLnBrk="0" hangingPunct="1">
              <a:buFontTx/>
              <a:buChar char="•"/>
              <a:defRPr kumimoji="0" lang="fr-FR"/>
            </a:lvl5pPr>
            <a:extLst/>
          </a:lstStyle>
          <a:p>
            <a:pPr lvl="0"/>
            <a:r>
              <a:rPr kumimoji="0" lang="fr-FR"/>
              <a:t>Cliquez pour ajouter l'élément 4</a:t>
            </a:r>
          </a:p>
        </p:txBody>
      </p:sp>
      <p:sp>
        <p:nvSpPr>
          <p:cNvPr id="10" name="Rectangle 7"/>
          <p:cNvSpPr>
            <a:spLocks noGrp="1"/>
          </p:cNvSpPr>
          <p:nvPr>
            <p:ph type="body" sz="quarter" idx="17" hasCustomPrompt="1"/>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fr-FR"/>
            </a:lvl1pPr>
            <a:lvl2pPr eaLnBrk="1" latinLnBrk="0" hangingPunct="1">
              <a:buFontTx/>
              <a:buChar char="•"/>
              <a:defRPr kumimoji="0" lang="fr-FR"/>
            </a:lvl2pPr>
            <a:lvl3pPr eaLnBrk="1" latinLnBrk="0" hangingPunct="1">
              <a:buFontTx/>
              <a:buChar char="•"/>
              <a:defRPr kumimoji="0" lang="fr-FR"/>
            </a:lvl3pPr>
            <a:lvl4pPr eaLnBrk="1" latinLnBrk="0" hangingPunct="1">
              <a:buFontTx/>
              <a:buChar char="•"/>
              <a:defRPr kumimoji="0" lang="fr-FR"/>
            </a:lvl4pPr>
            <a:lvl5pPr eaLnBrk="1" latinLnBrk="0" hangingPunct="1">
              <a:buFontTx/>
              <a:buChar char="•"/>
              <a:defRPr kumimoji="0" lang="fr-FR"/>
            </a:lvl5pPr>
            <a:extLst/>
          </a:lstStyle>
          <a:p>
            <a:pPr lvl="0"/>
            <a:r>
              <a:rPr kumimoji="0" lang="fr-FR"/>
              <a:t>Cliquez pour ajouter l'élément 5</a:t>
            </a:r>
          </a:p>
        </p:txBody>
      </p:sp>
      <p:sp>
        <p:nvSpPr>
          <p:cNvPr id="20" name="Rectangle 3"/>
          <p:cNvSpPr>
            <a:spLocks noGrp="1"/>
          </p:cNvSpPr>
          <p:nvPr>
            <p:ph type="dt" sz="half" idx="10"/>
          </p:nvPr>
        </p:nvSpPr>
        <p:spPr/>
        <p:txBody>
          <a:bodyPr vert="horz"/>
          <a:lstStyle>
            <a:lvl1pPr algn="r" eaLnBrk="1" latinLnBrk="0" hangingPunct="1">
              <a:defRPr kumimoji="0" lang="fr-F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1BEBB2CB-903D-46EF-8227-E770ED8FF514}" type="datetimeFigureOut">
              <a:rPr kumimoji="0" lang="fr-FR" sz="1100" b="0" i="0" u="none" strike="noStrike" kern="1200" cap="none" spc="0" normalizeH="0" baseline="0" noProof="0">
                <a:ln>
                  <a:noFill/>
                </a:ln>
                <a:solidFill>
                  <a:prstClr val="white"/>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12/11/2015</a:t>
            </a:fld>
            <a:endParaRPr kumimoji="0" lang="fr-FR" sz="1100" b="0" i="0" u="none" strike="noStrike" kern="1200" cap="none" spc="0" normalizeH="0" baseline="0" noProof="0">
              <a:ln>
                <a:noFill/>
              </a:ln>
              <a:solidFill>
                <a:prstClr val="white"/>
              </a:solidFill>
              <a:effectLst/>
              <a:uLnTx/>
              <a:uFillTx/>
              <a:latin typeface="Trebuchet MS"/>
              <a:ea typeface="+mn-ea"/>
              <a:cs typeface="+mn-cs"/>
            </a:endParaRPr>
          </a:p>
        </p:txBody>
      </p:sp>
      <p:sp>
        <p:nvSpPr>
          <p:cNvPr id="15" name="Rectangle 7"/>
          <p:cNvSpPr>
            <a:spLocks noGrp="1"/>
          </p:cNvSpPr>
          <p:nvPr>
            <p:ph type="body" sz="quarter" idx="18" hasCustomPrompt="1"/>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fr-FR"/>
            </a:lvl1pPr>
            <a:lvl2pPr eaLnBrk="1" latinLnBrk="0" hangingPunct="1">
              <a:buFontTx/>
              <a:buChar char="•"/>
              <a:defRPr kumimoji="0" lang="fr-FR"/>
            </a:lvl2pPr>
            <a:lvl3pPr eaLnBrk="1" latinLnBrk="0" hangingPunct="1">
              <a:buFontTx/>
              <a:buChar char="•"/>
              <a:defRPr kumimoji="0" lang="fr-FR"/>
            </a:lvl3pPr>
            <a:lvl4pPr eaLnBrk="1" latinLnBrk="0" hangingPunct="1">
              <a:buFontTx/>
              <a:buChar char="•"/>
              <a:defRPr kumimoji="0" lang="fr-FR"/>
            </a:lvl4pPr>
            <a:lvl5pPr eaLnBrk="1" latinLnBrk="0" hangingPunct="1">
              <a:buFontTx/>
              <a:buChar char="•"/>
              <a:defRPr kumimoji="0" lang="fr-FR"/>
            </a:lvl5pPr>
            <a:extLst/>
          </a:lstStyle>
          <a:p>
            <a:pPr lvl="0"/>
            <a:r>
              <a:rPr kumimoji="0" lang="fr-FR"/>
              <a:t>Cliquez pour ajouter la correspondance 5</a:t>
            </a:r>
          </a:p>
        </p:txBody>
      </p:sp>
      <p:sp>
        <p:nvSpPr>
          <p:cNvPr id="17" name="Rectangle 7"/>
          <p:cNvSpPr>
            <a:spLocks noGrp="1"/>
          </p:cNvSpPr>
          <p:nvPr>
            <p:ph type="body" sz="quarter" idx="19" hasCustomPrompt="1"/>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fr-FR"/>
            </a:lvl1pPr>
            <a:lvl2pPr eaLnBrk="1" latinLnBrk="0" hangingPunct="1">
              <a:buFontTx/>
              <a:buChar char="•"/>
              <a:defRPr kumimoji="0" lang="fr-FR"/>
            </a:lvl2pPr>
            <a:lvl3pPr eaLnBrk="1" latinLnBrk="0" hangingPunct="1">
              <a:buFontTx/>
              <a:buChar char="•"/>
              <a:defRPr kumimoji="0" lang="fr-FR"/>
            </a:lvl3pPr>
            <a:lvl4pPr eaLnBrk="1" latinLnBrk="0" hangingPunct="1">
              <a:buFontTx/>
              <a:buChar char="•"/>
              <a:defRPr kumimoji="0" lang="fr-FR"/>
            </a:lvl4pPr>
            <a:lvl5pPr eaLnBrk="1" latinLnBrk="0" hangingPunct="1">
              <a:buFontTx/>
              <a:buChar char="•"/>
              <a:defRPr kumimoji="0" lang="fr-FR"/>
            </a:lvl5pPr>
            <a:extLst/>
          </a:lstStyle>
          <a:p>
            <a:pPr lvl="0"/>
            <a:r>
              <a:rPr kumimoji="0" lang="fr-FR"/>
              <a:t>Cliquez pour ajouter la correspondance 3</a:t>
            </a:r>
          </a:p>
        </p:txBody>
      </p:sp>
      <p:sp>
        <p:nvSpPr>
          <p:cNvPr id="18" name="Rectangle 7"/>
          <p:cNvSpPr>
            <a:spLocks noGrp="1"/>
          </p:cNvSpPr>
          <p:nvPr>
            <p:ph type="body" sz="quarter" idx="20" hasCustomPrompt="1"/>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fr-FR"/>
            </a:lvl1pPr>
            <a:lvl2pPr eaLnBrk="1" latinLnBrk="0" hangingPunct="1">
              <a:buFontTx/>
              <a:buChar char="•"/>
              <a:defRPr kumimoji="0" lang="fr-FR"/>
            </a:lvl2pPr>
            <a:lvl3pPr eaLnBrk="1" latinLnBrk="0" hangingPunct="1">
              <a:buFontTx/>
              <a:buChar char="•"/>
              <a:defRPr kumimoji="0" lang="fr-FR"/>
            </a:lvl3pPr>
            <a:lvl4pPr eaLnBrk="1" latinLnBrk="0" hangingPunct="1">
              <a:buFontTx/>
              <a:buChar char="•"/>
              <a:defRPr kumimoji="0" lang="fr-FR"/>
            </a:lvl4pPr>
            <a:lvl5pPr eaLnBrk="1" latinLnBrk="0" hangingPunct="1">
              <a:buFontTx/>
              <a:buChar char="•"/>
              <a:defRPr kumimoji="0" lang="fr-FR"/>
            </a:lvl5pPr>
            <a:extLst/>
          </a:lstStyle>
          <a:p>
            <a:pPr lvl="0"/>
            <a:r>
              <a:rPr kumimoji="0" lang="fr-FR"/>
              <a:t>Cliquez pour ajouter la correspondance 1</a:t>
            </a:r>
          </a:p>
        </p:txBody>
      </p:sp>
      <p:sp>
        <p:nvSpPr>
          <p:cNvPr id="19" name="Rectangle 7"/>
          <p:cNvSpPr>
            <a:spLocks noGrp="1"/>
          </p:cNvSpPr>
          <p:nvPr>
            <p:ph type="body" sz="quarter" idx="21" hasCustomPrompt="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fr-FR"/>
            </a:lvl1pPr>
            <a:lvl2pPr eaLnBrk="1" latinLnBrk="0" hangingPunct="1">
              <a:buFontTx/>
              <a:buChar char="•"/>
              <a:defRPr kumimoji="0" lang="fr-FR"/>
            </a:lvl2pPr>
            <a:lvl3pPr eaLnBrk="1" latinLnBrk="0" hangingPunct="1">
              <a:buFontTx/>
              <a:buChar char="•"/>
              <a:defRPr kumimoji="0" lang="fr-FR"/>
            </a:lvl3pPr>
            <a:lvl4pPr eaLnBrk="1" latinLnBrk="0" hangingPunct="1">
              <a:buFontTx/>
              <a:buChar char="•"/>
              <a:defRPr kumimoji="0" lang="fr-FR"/>
            </a:lvl4pPr>
            <a:lvl5pPr eaLnBrk="1" latinLnBrk="0" hangingPunct="1">
              <a:buFontTx/>
              <a:buChar char="•"/>
              <a:defRPr kumimoji="0" lang="fr-FR"/>
            </a:lvl5pPr>
            <a:extLst/>
          </a:lstStyle>
          <a:p>
            <a:pPr lvl="0"/>
            <a:r>
              <a:rPr kumimoji="0" lang="fr-FR"/>
              <a:t>Cliquez pour ajouter la correspondance 2</a:t>
            </a:r>
          </a:p>
        </p:txBody>
      </p:sp>
      <p:sp>
        <p:nvSpPr>
          <p:cNvPr id="21" name="Rectangle 7"/>
          <p:cNvSpPr>
            <a:spLocks noGrp="1"/>
          </p:cNvSpPr>
          <p:nvPr>
            <p:ph type="body" sz="quarter" idx="22" hasCustomPrompt="1"/>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fr-FR"/>
            </a:lvl1pPr>
            <a:lvl2pPr eaLnBrk="1" latinLnBrk="0" hangingPunct="1">
              <a:buFontTx/>
              <a:buChar char="•"/>
              <a:defRPr kumimoji="0" lang="fr-FR"/>
            </a:lvl2pPr>
            <a:lvl3pPr eaLnBrk="1" latinLnBrk="0" hangingPunct="1">
              <a:buFontTx/>
              <a:buChar char="•"/>
              <a:defRPr kumimoji="0" lang="fr-FR"/>
            </a:lvl3pPr>
            <a:lvl4pPr eaLnBrk="1" latinLnBrk="0" hangingPunct="1">
              <a:buFontTx/>
              <a:buChar char="•"/>
              <a:defRPr kumimoji="0" lang="fr-FR"/>
            </a:lvl4pPr>
            <a:lvl5pPr eaLnBrk="1" latinLnBrk="0" hangingPunct="1">
              <a:buFontTx/>
              <a:buChar char="•"/>
              <a:defRPr kumimoji="0" lang="fr-FR"/>
            </a:lvl5pPr>
            <a:extLst/>
          </a:lstStyle>
          <a:p>
            <a:pPr lvl="0"/>
            <a:r>
              <a:rPr kumimoji="0" lang="fr-FR"/>
              <a:t>Cliquez pour ajouter la correspondance 4</a:t>
            </a:r>
          </a:p>
        </p:txBody>
      </p:sp>
      <p:sp>
        <p:nvSpPr>
          <p:cNvPr id="11" name="Rectangle 2"/>
          <p:cNvSpPr>
            <a:spLocks noGrp="1"/>
          </p:cNvSpPr>
          <p:nvPr>
            <p:ph type="title" hasCustomPrompt="1"/>
          </p:nvPr>
        </p:nvSpPr>
        <p:spPr/>
        <p:txBody>
          <a:bodyPr vert="horz"/>
          <a:lstStyle>
            <a:lvl1pPr algn="l" eaLnBrk="1" latinLnBrk="0" hangingPunct="1">
              <a:defRPr kumimoji="0" lang="fr-FR" i="1" baseline="0"/>
            </a:lvl1pPr>
            <a:extLst/>
          </a:lstStyle>
          <a:p>
            <a:r>
              <a:rPr kumimoji="0" lang="fr-FR"/>
              <a:t>Cliquez pour taper votre question</a:t>
            </a:r>
          </a:p>
        </p:txBody>
      </p:sp>
      <p:sp>
        <p:nvSpPr>
          <p:cNvPr id="7" name="Rectangle 5"/>
          <p:cNvSpPr>
            <a:spLocks noGrp="1"/>
          </p:cNvSpPr>
          <p:nvPr>
            <p:ph type="sldNum" sz="quarter" idx="12"/>
          </p:nvPr>
        </p:nvSpPr>
        <p:spPr/>
        <p:txBody>
          <a:bodyPr vert="horz"/>
          <a:lstStyle/>
          <a:p>
            <a:pPr marL="0" marR="0" lvl="0" indent="0" algn="l" defTabSz="914400" rtl="0" eaLnBrk="1" fontAlgn="auto" latinLnBrk="0" hangingPunct="1">
              <a:lnSpc>
                <a:spcPct val="100000"/>
              </a:lnSpc>
              <a:spcBef>
                <a:spcPts val="0"/>
              </a:spcBef>
              <a:spcAft>
                <a:spcPts val="0"/>
              </a:spcAft>
              <a:buClrTx/>
              <a:buSzTx/>
              <a:buFontTx/>
              <a:buNone/>
              <a:tabLst/>
              <a:defRPr/>
            </a:pPr>
            <a:fld id="{C75B88FA-3392-4D65-A457-DB2A9953195B}" type="slidenum">
              <a:rPr kumimoji="0" lang="fr-FR" sz="1200" b="0" i="0" u="none" strike="noStrike" kern="1200" cap="none" spc="0" normalizeH="0" baseline="0" noProof="0">
                <a:ln>
                  <a:noFill/>
                </a:ln>
                <a:solidFill>
                  <a:prstClr val="white"/>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cxnSp>
        <p:nvCxnSpPr>
          <p:cNvPr id="23" name="Straight Connector 23"/>
          <p:cNvCxnSpPr>
            <a:stCxn id="16" idx="3"/>
            <a:endCxn id="18" idx="1"/>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2" idx="3"/>
            <a:endCxn id="19" idx="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3"/>
          <p:cNvCxnSpPr>
            <a:stCxn id="13" idx="3"/>
            <a:endCxn id="17" idx="1"/>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 name="Straight Connector 23"/>
          <p:cNvCxnSpPr>
            <a:stCxn id="10" idx="3"/>
            <a:endCxn id="15" idx="1"/>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89417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609600" y="1295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800600" y="12954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pied de page 4"/>
          <p:cNvSpPr>
            <a:spLocks noGrp="1"/>
          </p:cNvSpPr>
          <p:nvPr>
            <p:ph type="ftr" sz="quarter" idx="10"/>
          </p:nvPr>
        </p:nvSpPr>
        <p:spPr/>
        <p:txBody>
          <a:bodyPr/>
          <a:lstStyle>
            <a:lvl1pPr>
              <a:defRPr/>
            </a:lvl1pPr>
          </a:lstStyle>
          <a:p>
            <a:endParaRPr lang="fr-BE"/>
          </a:p>
        </p:txBody>
      </p:sp>
      <p:sp>
        <p:nvSpPr>
          <p:cNvPr id="6" name="Espace réservé du numéro de diapositive 5"/>
          <p:cNvSpPr>
            <a:spLocks noGrp="1"/>
          </p:cNvSpPr>
          <p:nvPr>
            <p:ph type="sldNum" sz="quarter" idx="11"/>
          </p:nvPr>
        </p:nvSpPr>
        <p:spPr/>
        <p:txBody>
          <a:bodyPr/>
          <a:lstStyle>
            <a:lvl1pPr>
              <a:defRPr/>
            </a:lvl1pPr>
          </a:lstStyle>
          <a:p>
            <a:fld id="{96041D1D-AE16-4565-B282-A7576C4DB256}"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u pied de page 6"/>
          <p:cNvSpPr>
            <a:spLocks noGrp="1"/>
          </p:cNvSpPr>
          <p:nvPr>
            <p:ph type="ftr" sz="quarter" idx="10"/>
          </p:nvPr>
        </p:nvSpPr>
        <p:spPr/>
        <p:txBody>
          <a:bodyPr/>
          <a:lstStyle>
            <a:lvl1pPr>
              <a:defRPr/>
            </a:lvl1pPr>
          </a:lstStyle>
          <a:p>
            <a:endParaRPr lang="fr-BE"/>
          </a:p>
        </p:txBody>
      </p:sp>
      <p:sp>
        <p:nvSpPr>
          <p:cNvPr id="8" name="Espace réservé du numéro de diapositive 7"/>
          <p:cNvSpPr>
            <a:spLocks noGrp="1"/>
          </p:cNvSpPr>
          <p:nvPr>
            <p:ph type="sldNum" sz="quarter" idx="11"/>
          </p:nvPr>
        </p:nvSpPr>
        <p:spPr/>
        <p:txBody>
          <a:bodyPr/>
          <a:lstStyle>
            <a:lvl1pPr>
              <a:defRPr/>
            </a:lvl1pPr>
          </a:lstStyle>
          <a:p>
            <a:fld id="{96041D1D-AE16-4565-B282-A7576C4DB256}"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pied de page 2"/>
          <p:cNvSpPr>
            <a:spLocks noGrp="1"/>
          </p:cNvSpPr>
          <p:nvPr>
            <p:ph type="ftr" sz="quarter" idx="10"/>
          </p:nvPr>
        </p:nvSpPr>
        <p:spPr/>
        <p:txBody>
          <a:bodyPr/>
          <a:lstStyle>
            <a:lvl1pPr>
              <a:defRPr/>
            </a:lvl1pPr>
          </a:lstStyle>
          <a:p>
            <a:endParaRPr lang="fr-BE"/>
          </a:p>
        </p:txBody>
      </p:sp>
      <p:sp>
        <p:nvSpPr>
          <p:cNvPr id="4" name="Espace réservé du numéro de diapositive 3"/>
          <p:cNvSpPr>
            <a:spLocks noGrp="1"/>
          </p:cNvSpPr>
          <p:nvPr>
            <p:ph type="sldNum" sz="quarter" idx="11"/>
          </p:nvPr>
        </p:nvSpPr>
        <p:spPr/>
        <p:txBody>
          <a:bodyPr/>
          <a:lstStyle>
            <a:lvl1pPr>
              <a:defRPr/>
            </a:lvl1pPr>
          </a:lstStyle>
          <a:p>
            <a:fld id="{96041D1D-AE16-4565-B282-A7576C4DB256}"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lvl1pPr>
              <a:defRPr/>
            </a:lvl1pPr>
          </a:lstStyle>
          <a:p>
            <a:endParaRPr lang="fr-BE"/>
          </a:p>
        </p:txBody>
      </p:sp>
      <p:sp>
        <p:nvSpPr>
          <p:cNvPr id="3" name="Espace réservé du numéro de diapositive 2"/>
          <p:cNvSpPr>
            <a:spLocks noGrp="1"/>
          </p:cNvSpPr>
          <p:nvPr>
            <p:ph type="sldNum" sz="quarter" idx="11"/>
          </p:nvPr>
        </p:nvSpPr>
        <p:spPr/>
        <p:txBody>
          <a:bodyPr/>
          <a:lstStyle>
            <a:lvl1pPr>
              <a:defRPr/>
            </a:lvl1pPr>
          </a:lstStyle>
          <a:p>
            <a:fld id="{96041D1D-AE16-4565-B282-A7576C4DB256}"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a:lvl1pPr>
          </a:lstStyle>
          <a:p>
            <a:endParaRPr lang="fr-BE"/>
          </a:p>
        </p:txBody>
      </p:sp>
      <p:sp>
        <p:nvSpPr>
          <p:cNvPr id="6" name="Espace réservé du numéro de diapositive 5"/>
          <p:cNvSpPr>
            <a:spLocks noGrp="1"/>
          </p:cNvSpPr>
          <p:nvPr>
            <p:ph type="sldNum" sz="quarter" idx="11"/>
          </p:nvPr>
        </p:nvSpPr>
        <p:spPr/>
        <p:txBody>
          <a:bodyPr/>
          <a:lstStyle>
            <a:lvl1pPr>
              <a:defRPr/>
            </a:lvl1pPr>
          </a:lstStyle>
          <a:p>
            <a:fld id="{96041D1D-AE16-4565-B282-A7576C4DB256}"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BE"/>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u pied de page 4"/>
          <p:cNvSpPr>
            <a:spLocks noGrp="1"/>
          </p:cNvSpPr>
          <p:nvPr>
            <p:ph type="ftr" sz="quarter" idx="10"/>
          </p:nvPr>
        </p:nvSpPr>
        <p:spPr/>
        <p:txBody>
          <a:bodyPr/>
          <a:lstStyle>
            <a:lvl1pPr>
              <a:defRPr/>
            </a:lvl1pPr>
          </a:lstStyle>
          <a:p>
            <a:endParaRPr lang="fr-BE"/>
          </a:p>
        </p:txBody>
      </p:sp>
      <p:sp>
        <p:nvSpPr>
          <p:cNvPr id="6" name="Espace réservé du numéro de diapositive 5"/>
          <p:cNvSpPr>
            <a:spLocks noGrp="1"/>
          </p:cNvSpPr>
          <p:nvPr>
            <p:ph type="sldNum" sz="quarter" idx="11"/>
          </p:nvPr>
        </p:nvSpPr>
        <p:spPr/>
        <p:txBody>
          <a:bodyPr/>
          <a:lstStyle>
            <a:lvl1pPr>
              <a:defRPr/>
            </a:lvl1pPr>
          </a:lstStyle>
          <a:p>
            <a:fld id="{96041D1D-AE16-4565-B282-A7576C4DB256}" type="slidenum">
              <a:rPr lang="fr-BE" smtClean="0"/>
              <a:pPr/>
              <a:t>‹N°›</a:t>
            </a:fld>
            <a:endParaRPr lang="fr-BE"/>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bwMode="auto">
          <a:xfrm>
            <a:off x="304800" y="76200"/>
            <a:ext cx="8534400" cy="1143000"/>
          </a:xfrm>
          <a:prstGeom prst="rect">
            <a:avLst/>
          </a:prstGeom>
          <a:noFill/>
          <a:ln w="9525">
            <a:noFill/>
            <a:miter lim="800000"/>
            <a:headEnd/>
            <a:tailEnd/>
          </a:ln>
          <a:effectLst>
            <a:outerShdw dist="53882" dir="2700000" algn="ctr" rotWithShape="0">
              <a:srgbClr val="001A2A"/>
            </a:outerShdw>
          </a:effectLst>
        </p:spPr>
        <p:txBody>
          <a:bodyPr vert="horz" wrap="square" lIns="91440" tIns="45720" rIns="91440" bIns="45720" numCol="1" anchor="ctr" anchorCtr="0" compatLnSpc="1">
            <a:prstTxWarp prst="textNoShape">
              <a:avLst/>
            </a:prstTxWarp>
          </a:bodyPr>
          <a:lstStyle/>
          <a:p>
            <a:pPr lvl="0"/>
            <a:r>
              <a:rPr lang="fr-FR" smtClean="0"/>
              <a:t>Modifiez le style du titre</a:t>
            </a:r>
            <a:endParaRPr lang="en-US" smtClean="0"/>
          </a:p>
        </p:txBody>
      </p:sp>
      <p:sp>
        <p:nvSpPr>
          <p:cNvPr id="260099" name="Rectangle 3"/>
          <p:cNvSpPr>
            <a:spLocks noGrp="1" noChangeArrowheads="1"/>
          </p:cNvSpPr>
          <p:nvPr>
            <p:ph type="body" idx="1"/>
          </p:nvPr>
        </p:nvSpPr>
        <p:spPr bwMode="auto">
          <a:xfrm>
            <a:off x="609600" y="12954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60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000">
                <a:solidFill>
                  <a:srgbClr val="6AA0CC"/>
                </a:solidFill>
              </a:defRPr>
            </a:lvl1pPr>
          </a:lstStyle>
          <a:p>
            <a:endParaRPr lang="fr-BE"/>
          </a:p>
        </p:txBody>
      </p:sp>
      <p:sp>
        <p:nvSpPr>
          <p:cNvPr id="260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000">
                <a:solidFill>
                  <a:srgbClr val="6AA0CC"/>
                </a:solidFill>
              </a:defRPr>
            </a:lvl1pPr>
          </a:lstStyle>
          <a:p>
            <a:fld id="{96041D1D-AE16-4565-B282-A7576C4DB256}"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spcBef>
          <a:spcPct val="0"/>
        </a:spcBef>
        <a:spcAft>
          <a:spcPct val="0"/>
        </a:spcAft>
        <a:defRPr sz="4400">
          <a:solidFill>
            <a:srgbClr val="FFFF66"/>
          </a:solidFill>
          <a:latin typeface="+mj-lt"/>
          <a:ea typeface="+mj-ea"/>
          <a:cs typeface="+mj-cs"/>
        </a:defRPr>
      </a:lvl1pPr>
      <a:lvl2pPr algn="l" rtl="0" eaLnBrk="1" fontAlgn="base" hangingPunct="1">
        <a:spcBef>
          <a:spcPct val="0"/>
        </a:spcBef>
        <a:spcAft>
          <a:spcPct val="0"/>
        </a:spcAft>
        <a:defRPr sz="4400">
          <a:solidFill>
            <a:srgbClr val="FFFF66"/>
          </a:solidFill>
          <a:latin typeface="Futura Bk BT" pitchFamily="34" charset="0"/>
        </a:defRPr>
      </a:lvl2pPr>
      <a:lvl3pPr algn="l" rtl="0" eaLnBrk="1" fontAlgn="base" hangingPunct="1">
        <a:spcBef>
          <a:spcPct val="0"/>
        </a:spcBef>
        <a:spcAft>
          <a:spcPct val="0"/>
        </a:spcAft>
        <a:defRPr sz="4400">
          <a:solidFill>
            <a:srgbClr val="FFFF66"/>
          </a:solidFill>
          <a:latin typeface="Futura Bk BT" pitchFamily="34" charset="0"/>
        </a:defRPr>
      </a:lvl3pPr>
      <a:lvl4pPr algn="l" rtl="0" eaLnBrk="1" fontAlgn="base" hangingPunct="1">
        <a:spcBef>
          <a:spcPct val="0"/>
        </a:spcBef>
        <a:spcAft>
          <a:spcPct val="0"/>
        </a:spcAft>
        <a:defRPr sz="4400">
          <a:solidFill>
            <a:srgbClr val="FFFF66"/>
          </a:solidFill>
          <a:latin typeface="Futura Bk BT" pitchFamily="34" charset="0"/>
        </a:defRPr>
      </a:lvl4pPr>
      <a:lvl5pPr algn="l" rtl="0" eaLnBrk="1" fontAlgn="base" hangingPunct="1">
        <a:spcBef>
          <a:spcPct val="0"/>
        </a:spcBef>
        <a:spcAft>
          <a:spcPct val="0"/>
        </a:spcAft>
        <a:defRPr sz="4400">
          <a:solidFill>
            <a:srgbClr val="FFFF66"/>
          </a:solidFill>
          <a:latin typeface="Futura Bk BT" pitchFamily="34" charset="0"/>
        </a:defRPr>
      </a:lvl5pPr>
      <a:lvl6pPr marL="457200" algn="l" rtl="0" eaLnBrk="1" fontAlgn="base" hangingPunct="1">
        <a:spcBef>
          <a:spcPct val="0"/>
        </a:spcBef>
        <a:spcAft>
          <a:spcPct val="0"/>
        </a:spcAft>
        <a:defRPr sz="4400">
          <a:solidFill>
            <a:srgbClr val="FFFF66"/>
          </a:solidFill>
          <a:latin typeface="Futura Bk BT" pitchFamily="34" charset="0"/>
        </a:defRPr>
      </a:lvl6pPr>
      <a:lvl7pPr marL="914400" algn="l" rtl="0" eaLnBrk="1" fontAlgn="base" hangingPunct="1">
        <a:spcBef>
          <a:spcPct val="0"/>
        </a:spcBef>
        <a:spcAft>
          <a:spcPct val="0"/>
        </a:spcAft>
        <a:defRPr sz="4400">
          <a:solidFill>
            <a:srgbClr val="FFFF66"/>
          </a:solidFill>
          <a:latin typeface="Futura Bk BT" pitchFamily="34" charset="0"/>
        </a:defRPr>
      </a:lvl7pPr>
      <a:lvl8pPr marL="1371600" algn="l" rtl="0" eaLnBrk="1" fontAlgn="base" hangingPunct="1">
        <a:spcBef>
          <a:spcPct val="0"/>
        </a:spcBef>
        <a:spcAft>
          <a:spcPct val="0"/>
        </a:spcAft>
        <a:defRPr sz="4400">
          <a:solidFill>
            <a:srgbClr val="FFFF66"/>
          </a:solidFill>
          <a:latin typeface="Futura Bk BT" pitchFamily="34" charset="0"/>
        </a:defRPr>
      </a:lvl8pPr>
      <a:lvl9pPr marL="1828800" algn="l" rtl="0" eaLnBrk="1" fontAlgn="base" hangingPunct="1">
        <a:spcBef>
          <a:spcPct val="0"/>
        </a:spcBef>
        <a:spcAft>
          <a:spcPct val="0"/>
        </a:spcAft>
        <a:defRPr sz="4400">
          <a:solidFill>
            <a:srgbClr val="FFFF66"/>
          </a:solidFill>
          <a:latin typeface="Futura Bk BT" pitchFamily="34" charset="0"/>
        </a:defRPr>
      </a:lvl9pPr>
    </p:titleStyle>
    <p:bodyStyle>
      <a:lvl1pPr marL="342900" indent="-342900" algn="l" rtl="0" eaLnBrk="1" fontAlgn="base" hangingPunct="1">
        <a:spcBef>
          <a:spcPct val="20000"/>
        </a:spcBef>
        <a:spcAft>
          <a:spcPct val="0"/>
        </a:spcAft>
        <a:buBlip>
          <a:blip r:embed="rId16"/>
        </a:buBlip>
        <a:defRPr sz="3200">
          <a:solidFill>
            <a:srgbClr val="FFFF66"/>
          </a:solidFill>
          <a:latin typeface="+mn-lt"/>
          <a:ea typeface="+mn-ea"/>
          <a:cs typeface="+mn-cs"/>
        </a:defRPr>
      </a:lvl1pPr>
      <a:lvl2pPr marL="742950" indent="-285750" algn="l" rtl="0" eaLnBrk="1" fontAlgn="base" hangingPunct="1">
        <a:spcBef>
          <a:spcPct val="20000"/>
        </a:spcBef>
        <a:spcAft>
          <a:spcPct val="0"/>
        </a:spcAft>
        <a:buBlip>
          <a:blip r:embed="rId16"/>
        </a:buBlip>
        <a:defRPr sz="2800">
          <a:solidFill>
            <a:srgbClr val="FFFF66"/>
          </a:solidFill>
          <a:latin typeface="+mn-lt"/>
        </a:defRPr>
      </a:lvl2pPr>
      <a:lvl3pPr marL="1143000" indent="-228600" algn="l" rtl="0" eaLnBrk="1" fontAlgn="base" hangingPunct="1">
        <a:spcBef>
          <a:spcPct val="20000"/>
        </a:spcBef>
        <a:spcAft>
          <a:spcPct val="0"/>
        </a:spcAft>
        <a:buBlip>
          <a:blip r:embed="rId16"/>
        </a:buBlip>
        <a:defRPr sz="2400">
          <a:solidFill>
            <a:srgbClr val="FFFF66"/>
          </a:solidFill>
          <a:latin typeface="+mn-lt"/>
        </a:defRPr>
      </a:lvl3pPr>
      <a:lvl4pPr marL="1600200" indent="-228600" algn="l" rtl="0" eaLnBrk="1" fontAlgn="base" hangingPunct="1">
        <a:spcBef>
          <a:spcPct val="20000"/>
        </a:spcBef>
        <a:spcAft>
          <a:spcPct val="0"/>
        </a:spcAft>
        <a:buBlip>
          <a:blip r:embed="rId16"/>
        </a:buBlip>
        <a:defRPr sz="2000">
          <a:solidFill>
            <a:srgbClr val="FFFF66"/>
          </a:solidFill>
          <a:latin typeface="+mn-lt"/>
        </a:defRPr>
      </a:lvl4pPr>
      <a:lvl5pPr marL="2057400" indent="-228600" algn="l" rtl="0" eaLnBrk="1" fontAlgn="base" hangingPunct="1">
        <a:spcBef>
          <a:spcPct val="20000"/>
        </a:spcBef>
        <a:spcAft>
          <a:spcPct val="0"/>
        </a:spcAft>
        <a:buBlip>
          <a:blip r:embed="rId16"/>
        </a:buBlip>
        <a:defRPr sz="2000">
          <a:solidFill>
            <a:srgbClr val="FFFF66"/>
          </a:solidFill>
          <a:latin typeface="+mn-lt"/>
        </a:defRPr>
      </a:lvl5pPr>
      <a:lvl6pPr marL="2514600" indent="-228600" algn="l" rtl="0" eaLnBrk="1" fontAlgn="base" hangingPunct="1">
        <a:spcBef>
          <a:spcPct val="20000"/>
        </a:spcBef>
        <a:spcAft>
          <a:spcPct val="0"/>
        </a:spcAft>
        <a:buBlip>
          <a:blip r:embed="rId16"/>
        </a:buBlip>
        <a:defRPr sz="2000">
          <a:solidFill>
            <a:srgbClr val="FFFF66"/>
          </a:solidFill>
          <a:latin typeface="+mn-lt"/>
        </a:defRPr>
      </a:lvl6pPr>
      <a:lvl7pPr marL="2971800" indent="-228600" algn="l" rtl="0" eaLnBrk="1" fontAlgn="base" hangingPunct="1">
        <a:spcBef>
          <a:spcPct val="20000"/>
        </a:spcBef>
        <a:spcAft>
          <a:spcPct val="0"/>
        </a:spcAft>
        <a:buBlip>
          <a:blip r:embed="rId16"/>
        </a:buBlip>
        <a:defRPr sz="2000">
          <a:solidFill>
            <a:srgbClr val="FFFF66"/>
          </a:solidFill>
          <a:latin typeface="+mn-lt"/>
        </a:defRPr>
      </a:lvl7pPr>
      <a:lvl8pPr marL="3429000" indent="-228600" algn="l" rtl="0" eaLnBrk="1" fontAlgn="base" hangingPunct="1">
        <a:spcBef>
          <a:spcPct val="20000"/>
        </a:spcBef>
        <a:spcAft>
          <a:spcPct val="0"/>
        </a:spcAft>
        <a:buBlip>
          <a:blip r:embed="rId16"/>
        </a:buBlip>
        <a:defRPr sz="2000">
          <a:solidFill>
            <a:srgbClr val="FFFF66"/>
          </a:solidFill>
          <a:latin typeface="+mn-lt"/>
        </a:defRPr>
      </a:lvl8pPr>
      <a:lvl9pPr marL="3886200" indent="-228600" algn="l" rtl="0" eaLnBrk="1" fontAlgn="base" hangingPunct="1">
        <a:spcBef>
          <a:spcPct val="20000"/>
        </a:spcBef>
        <a:spcAft>
          <a:spcPct val="0"/>
        </a:spcAft>
        <a:buBlip>
          <a:blip r:embed="rId16"/>
        </a:buBlip>
        <a:defRPr sz="2000">
          <a:solidFill>
            <a:srgbClr val="FFFF66"/>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609600" y="1600201"/>
            <a:ext cx="79248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5715000" y="6356351"/>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8B3AFFF1-9C47-49F0-AE12-AF188F3F4E82}" type="datetime1">
              <a:rPr lang="en-US" smtClean="0"/>
              <a:pPr/>
              <a:t>11/12/2015</a:t>
            </a:fld>
            <a:endParaRPr lang="en-US" dirty="0"/>
          </a:p>
        </p:txBody>
      </p:sp>
      <p:sp>
        <p:nvSpPr>
          <p:cNvPr id="5" name="Footer Placeholder 4"/>
          <p:cNvSpPr>
            <a:spLocks noGrp="1"/>
          </p:cNvSpPr>
          <p:nvPr>
            <p:ph type="ftr" sz="quarter" idx="3"/>
          </p:nvPr>
        </p:nvSpPr>
        <p:spPr>
          <a:xfrm>
            <a:off x="609600" y="6356351"/>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fr-BE"/>
          </a:p>
        </p:txBody>
      </p:sp>
      <p:sp>
        <p:nvSpPr>
          <p:cNvPr id="6" name="Slide Number Placeholder 5"/>
          <p:cNvSpPr>
            <a:spLocks noGrp="1"/>
          </p:cNvSpPr>
          <p:nvPr>
            <p:ph type="sldNum" sz="quarter" idx="4"/>
          </p:nvPr>
        </p:nvSpPr>
        <p:spPr>
          <a:xfrm>
            <a:off x="7543800" y="6356351"/>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96041D1D-AE16-4565-B282-A7576C4DB256}" type="slidenum">
              <a:rPr lang="fr-BE" smtClean="0"/>
              <a:pPr/>
              <a:t>‹N°›</a:t>
            </a:fld>
            <a:endParaRPr lang="fr-BE"/>
          </a:p>
        </p:txBody>
      </p:sp>
    </p:spTree>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0" name="Rectangle 2"/>
          <p:cNvSpPr>
            <a:spLocks noGrp="1"/>
          </p:cNvSpPr>
          <p:nvPr>
            <p:ph type="title"/>
          </p:nvPr>
        </p:nvSpPr>
        <p:spPr>
          <a:xfrm>
            <a:off x="914400" y="457200"/>
            <a:ext cx="7696200" cy="1143000"/>
          </a:xfrm>
          <a:prstGeom prst="rect">
            <a:avLst/>
          </a:prstGeom>
        </p:spPr>
        <p:txBody>
          <a:bodyPr vert="horz" anchor="b">
            <a:normAutofit/>
          </a:bodyPr>
          <a:lstStyle/>
          <a:p>
            <a:pPr eaLnBrk="1" latinLnBrk="0" hangingPunct="1"/>
            <a:r>
              <a:rPr kumimoji="0" lang="fr-FR" smtClean="0"/>
              <a:t>Modifiez le style du titre</a:t>
            </a:r>
            <a:endParaRPr kumimoji="0" lang="en-US" smtClean="0"/>
          </a:p>
        </p:txBody>
      </p:sp>
      <p:sp>
        <p:nvSpPr>
          <p:cNvPr id="5" name="Rectangle 3"/>
          <p:cNvSpPr>
            <a:spLocks noGrp="1"/>
          </p:cNvSpPr>
          <p:nvPr>
            <p:ph type="body" idx="1"/>
          </p:nvPr>
        </p:nvSpPr>
        <p:spPr>
          <a:xfrm>
            <a:off x="914400" y="1905000"/>
            <a:ext cx="7467600" cy="4221163"/>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eaLnBrk="1" latinLnBrk="0" hangingPunct="1">
              <a:defRPr kumimoji="0" lang="fr-FR" sz="1100"/>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8F67D422-08A8-451B-9A67-21962FC4B660}" type="datetimeFigureOut">
              <a:rPr kumimoji="0" lang="fr-FR" sz="1100" b="0" i="0" u="none" strike="noStrike" kern="1200" cap="none" spc="0" normalizeH="0" baseline="0" noProof="0">
                <a:ln>
                  <a:noFill/>
                </a:ln>
                <a:solidFill>
                  <a:prstClr val="white"/>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12/11/2015</a:t>
            </a:fld>
            <a:endParaRPr kumimoji="0" lang="fr-FR" sz="1050" b="0" i="0" u="none" strike="noStrike" kern="1200" cap="none" spc="0" normalizeH="0" baseline="0" noProof="0">
              <a:ln>
                <a:noFill/>
              </a:ln>
              <a:solidFill>
                <a:prstClr val="white"/>
              </a:solidFill>
              <a:effectLst/>
              <a:uLnTx/>
              <a:uFillTx/>
              <a:latin typeface="Trebuchet MS"/>
              <a:ea typeface="+mn-ea"/>
              <a:cs typeface="+mn-cs"/>
            </a:endParaRPr>
          </a:p>
        </p:txBody>
      </p:sp>
      <p:sp>
        <p:nvSpPr>
          <p:cNvPr id="18" name="Rectangle 5"/>
          <p:cNvSpPr>
            <a:spLocks noGrp="1"/>
          </p:cNvSpPr>
          <p:nvPr>
            <p:ph type="ftr" sz="quarter" idx="3"/>
          </p:nvPr>
        </p:nvSpPr>
        <p:spPr>
          <a:xfrm>
            <a:off x="457200" y="6248400"/>
            <a:ext cx="3260886" cy="323850"/>
          </a:xfrm>
          <a:prstGeom prst="rect">
            <a:avLst/>
          </a:prstGeom>
        </p:spPr>
        <p:txBody>
          <a:bodyPr vert="horz"/>
          <a:lstStyle>
            <a:lvl1pPr eaLnBrk="1" latinLnBrk="0" hangingPunct="1">
              <a:defRPr kumimoji="0" lang="fr-FR" sz="1200"/>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Slide Number Placeholder 6"/>
          <p:cNvSpPr>
            <a:spLocks noGrp="1"/>
          </p:cNvSpPr>
          <p:nvPr>
            <p:ph type="sldNum" sz="quarter" idx="4"/>
          </p:nvPr>
        </p:nvSpPr>
        <p:spPr>
          <a:xfrm>
            <a:off x="8714936" y="6151098"/>
            <a:ext cx="429064" cy="457200"/>
          </a:xfrm>
          <a:prstGeom prst="rect">
            <a:avLst/>
          </a:prstGeom>
        </p:spPr>
        <p:txBody>
          <a:bodyPr vert="horz" anchor="ctr"/>
          <a:lstStyle>
            <a:lvl1pPr eaLnBrk="1" latinLnBrk="0" hangingPunct="1">
              <a:defRPr kumimoji="0" lang="fr-FR" sz="1200"/>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169B2101-2E9F-420A-91A3-890890D84497}" type="slidenum">
              <a:rPr kumimoji="0" lang="fr-FR" sz="1200" b="0" i="0" u="none" strike="noStrike" kern="1200" cap="none" spc="0" normalizeH="0" baseline="0" noProof="0">
                <a:ln>
                  <a:noFill/>
                </a:ln>
                <a:solidFill>
                  <a:prstClr val="white"/>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white"/>
              </a:solidFill>
              <a:effectLst/>
              <a:uLnTx/>
              <a:uFillTx/>
              <a:latin typeface="Trebuchet MS"/>
              <a:ea typeface="+mn-ea"/>
              <a:cs typeface="+mn-cs"/>
            </a:endParaRPr>
          </a:p>
        </p:txBody>
      </p:sp>
      <p:grpSp>
        <p:nvGrpSpPr>
          <p:cNvPr id="2" name="Group 23"/>
          <p:cNvGrpSpPr/>
          <p:nvPr/>
        </p:nvGrpSpPr>
        <p:grpSpPr>
          <a:xfrm>
            <a:off x="11555"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grpSp>
      <p:grpSp>
        <p:nvGrpSpPr>
          <p:cNvPr id="10" name="Group 35"/>
          <p:cNvGrpSpPr/>
          <p:nvPr/>
        </p:nvGrpSpPr>
        <p:grpSpPr>
          <a:xfrm>
            <a:off x="8584055"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378904225"/>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Lst>
  <p:timing>
    <p:tnLst>
      <p:par>
        <p:cTn id="1" dur="indefinite" restart="never" nodeType="tmRoot"/>
      </p:par>
    </p:tnLst>
  </p:timing>
  <p:txStyles>
    <p:titleStyle>
      <a:lvl1pPr algn="l" rtl="0" eaLnBrk="1" latinLnBrk="0" hangingPunct="1">
        <a:spcBef>
          <a:spcPct val="0"/>
        </a:spcBef>
        <a:buNone/>
        <a:defRPr kumimoji="0" lang="fr-FR" sz="3600">
          <a:solidFill>
            <a:schemeClr val="tx1"/>
          </a:solidFill>
          <a:latin typeface="+mj-lt"/>
          <a:ea typeface="+mj-ea"/>
          <a:cs typeface="+mj-cs"/>
        </a:defRPr>
      </a:lvl1pPr>
      <a:lvl2pPr eaLnBrk="1" latinLnBrk="0" hangingPunct="1">
        <a:defRPr kumimoji="0" lang="fr-FR">
          <a:solidFill>
            <a:schemeClr val="tx2"/>
          </a:solidFill>
        </a:defRPr>
      </a:lvl2pPr>
      <a:lvl3pPr eaLnBrk="1" latinLnBrk="0" hangingPunct="1">
        <a:defRPr kumimoji="0" lang="fr-FR">
          <a:solidFill>
            <a:schemeClr val="tx2"/>
          </a:solidFill>
        </a:defRPr>
      </a:lvl3pPr>
      <a:lvl4pPr eaLnBrk="1" latinLnBrk="0" hangingPunct="1">
        <a:defRPr kumimoji="0" lang="fr-FR">
          <a:solidFill>
            <a:schemeClr val="tx2"/>
          </a:solidFill>
        </a:defRPr>
      </a:lvl4pPr>
      <a:lvl5pPr eaLnBrk="1" latinLnBrk="0" hangingPunct="1">
        <a:defRPr kumimoji="0" lang="fr-FR">
          <a:solidFill>
            <a:schemeClr val="tx2"/>
          </a:solidFill>
        </a:defRPr>
      </a:lvl5pPr>
      <a:lvl6pPr eaLnBrk="1" latinLnBrk="0" hangingPunct="1">
        <a:defRPr kumimoji="0" lang="fr-FR">
          <a:solidFill>
            <a:schemeClr val="tx2"/>
          </a:solidFill>
        </a:defRPr>
      </a:lvl6pPr>
      <a:lvl7pPr eaLnBrk="1" latinLnBrk="0" hangingPunct="1">
        <a:defRPr kumimoji="0" lang="fr-FR">
          <a:solidFill>
            <a:schemeClr val="tx2"/>
          </a:solidFill>
        </a:defRPr>
      </a:lvl7pPr>
      <a:lvl8pPr eaLnBrk="1" latinLnBrk="0" hangingPunct="1">
        <a:defRPr kumimoji="0" lang="fr-FR">
          <a:solidFill>
            <a:schemeClr val="tx2"/>
          </a:solidFill>
        </a:defRPr>
      </a:lvl8pPr>
      <a:lvl9pPr eaLnBrk="1" latinLnBrk="0" hangingPunct="1">
        <a:defRPr kumimoji="0" lang="fr-FR">
          <a:solidFill>
            <a:schemeClr val="tx2"/>
          </a:solidFill>
        </a:defRPr>
      </a:lvl9pPr>
      <a:extLst/>
    </p:titleStyle>
    <p:bodyStyle>
      <a:lvl1pPr marL="342900" indent="-342900" algn="l" rtl="0" eaLnBrk="1" latinLnBrk="0" hangingPunct="1">
        <a:spcBef>
          <a:spcPct val="20000"/>
        </a:spcBef>
        <a:buChar char="•"/>
        <a:defRPr kumimoji="0" lang="fr-FR" sz="2000">
          <a:solidFill>
            <a:schemeClr val="tx1"/>
          </a:solidFill>
          <a:latin typeface="+mn-lt"/>
          <a:ea typeface="+mn-ea"/>
          <a:cs typeface="+mn-cs"/>
        </a:defRPr>
      </a:lvl1pPr>
      <a:lvl2pPr marL="742950" indent="-285750" algn="l" rtl="0" eaLnBrk="1" latinLnBrk="0" hangingPunct="1">
        <a:spcBef>
          <a:spcPct val="20000"/>
        </a:spcBef>
        <a:buChar char="–"/>
        <a:defRPr kumimoji="0" lang="fr-FR" sz="2000">
          <a:solidFill>
            <a:schemeClr val="tx1"/>
          </a:solidFill>
          <a:latin typeface="+mn-lt"/>
          <a:ea typeface="+mn-ea"/>
          <a:cs typeface="+mn-cs"/>
        </a:defRPr>
      </a:lvl2pPr>
      <a:lvl3pPr marL="1143000" indent="-228600" algn="l" rtl="0" eaLnBrk="1" latinLnBrk="0" hangingPunct="1">
        <a:spcBef>
          <a:spcPct val="20000"/>
        </a:spcBef>
        <a:buChar char="•"/>
        <a:defRPr kumimoji="0" lang="fr-FR" sz="2000">
          <a:solidFill>
            <a:schemeClr val="tx1"/>
          </a:solidFill>
          <a:latin typeface="+mn-lt"/>
          <a:ea typeface="+mn-ea"/>
          <a:cs typeface="+mn-cs"/>
        </a:defRPr>
      </a:lvl3pPr>
      <a:lvl4pPr marL="1600200" indent="-228600" algn="l" rtl="0" eaLnBrk="1" latinLnBrk="0" hangingPunct="1">
        <a:spcBef>
          <a:spcPct val="20000"/>
        </a:spcBef>
        <a:buChar char="–"/>
        <a:defRPr kumimoji="0" lang="fr-FR" sz="2000">
          <a:solidFill>
            <a:schemeClr val="tx1"/>
          </a:solidFill>
          <a:latin typeface="+mn-lt"/>
          <a:ea typeface="+mn-ea"/>
          <a:cs typeface="+mn-cs"/>
        </a:defRPr>
      </a:lvl4pPr>
      <a:lvl5pPr marL="2057400" indent="-228600" algn="l" rtl="0" eaLnBrk="1" latinLnBrk="0" hangingPunct="1">
        <a:spcBef>
          <a:spcPct val="20000"/>
        </a:spcBef>
        <a:buChar char="»"/>
        <a:defRPr kumimoji="0" lang="fr-FR" sz="2000">
          <a:solidFill>
            <a:schemeClr val="tx1"/>
          </a:solidFill>
          <a:latin typeface="+mn-lt"/>
          <a:ea typeface="+mn-ea"/>
          <a:cs typeface="+mn-cs"/>
        </a:defRPr>
      </a:lvl5pPr>
      <a:lvl6pPr marL="2514600" indent="-228600" algn="l" rtl="0" eaLnBrk="1" latinLnBrk="0" hangingPunct="1">
        <a:spcBef>
          <a:spcPct val="20000"/>
        </a:spcBef>
        <a:buChar char="•"/>
        <a:defRPr kumimoji="0" lang="fr-FR" sz="2000">
          <a:solidFill>
            <a:schemeClr val="tx1"/>
          </a:solidFill>
          <a:latin typeface="+mn-lt"/>
          <a:ea typeface="+mn-ea"/>
          <a:cs typeface="+mn-cs"/>
        </a:defRPr>
      </a:lvl6pPr>
      <a:lvl7pPr marL="2971800" indent="-228600" algn="l" rtl="0" eaLnBrk="1" latinLnBrk="0" hangingPunct="1">
        <a:spcBef>
          <a:spcPct val="20000"/>
        </a:spcBef>
        <a:buChar char="•"/>
        <a:defRPr kumimoji="0" lang="fr-FR" sz="2000">
          <a:solidFill>
            <a:schemeClr val="tx1"/>
          </a:solidFill>
          <a:latin typeface="+mn-lt"/>
          <a:ea typeface="+mn-ea"/>
          <a:cs typeface="+mn-cs"/>
        </a:defRPr>
      </a:lvl7pPr>
      <a:lvl8pPr marL="3429000" indent="-228600" algn="l" rtl="0" eaLnBrk="1" latinLnBrk="0" hangingPunct="1">
        <a:spcBef>
          <a:spcPct val="20000"/>
        </a:spcBef>
        <a:buChar char="•"/>
        <a:defRPr kumimoji="0" lang="fr-FR" sz="2000">
          <a:solidFill>
            <a:schemeClr val="tx1"/>
          </a:solidFill>
          <a:latin typeface="+mn-lt"/>
          <a:ea typeface="+mn-ea"/>
          <a:cs typeface="+mn-cs"/>
        </a:defRPr>
      </a:lvl8pPr>
      <a:lvl9pPr marL="3886200" indent="-228600" algn="l" rtl="0" eaLnBrk="1" latinLnBrk="0" hangingPunct="1">
        <a:spcBef>
          <a:spcPct val="20000"/>
        </a:spcBef>
        <a:buChar char="•"/>
        <a:defRPr kumimoji="0" lang="fr-FR" sz="2000">
          <a:solidFill>
            <a:schemeClr val="tx1"/>
          </a:solidFill>
          <a:latin typeface="+mn-lt"/>
          <a:ea typeface="+mn-ea"/>
          <a:cs typeface="+mn-cs"/>
        </a:defRPr>
      </a:lvl9pPr>
      <a:extLst/>
    </p:bodyStyle>
    <p:otherStyle>
      <a:lvl1pPr marL="0" algn="l" rtl="0" eaLnBrk="1" latinLnBrk="0" hangingPunct="1">
        <a:defRPr kumimoji="0" lang="fr-FR">
          <a:solidFill>
            <a:schemeClr val="tx1"/>
          </a:solidFill>
          <a:latin typeface="+mn-lt"/>
          <a:ea typeface="+mn-ea"/>
          <a:cs typeface="+mn-cs"/>
        </a:defRPr>
      </a:lvl1pPr>
      <a:lvl2pPr marL="457200" algn="l" rtl="0" eaLnBrk="1" latinLnBrk="0" hangingPunct="1">
        <a:defRPr kumimoji="0" lang="fr-FR">
          <a:solidFill>
            <a:schemeClr val="tx1"/>
          </a:solidFill>
          <a:latin typeface="+mn-lt"/>
          <a:ea typeface="+mn-ea"/>
          <a:cs typeface="+mn-cs"/>
        </a:defRPr>
      </a:lvl2pPr>
      <a:lvl3pPr marL="914400" algn="l" rtl="0" eaLnBrk="1" latinLnBrk="0" hangingPunct="1">
        <a:defRPr kumimoji="0" lang="fr-FR">
          <a:solidFill>
            <a:schemeClr val="tx1"/>
          </a:solidFill>
          <a:latin typeface="+mn-lt"/>
          <a:ea typeface="+mn-ea"/>
          <a:cs typeface="+mn-cs"/>
        </a:defRPr>
      </a:lvl3pPr>
      <a:lvl4pPr marL="1371600" algn="l" rtl="0" eaLnBrk="1" latinLnBrk="0" hangingPunct="1">
        <a:defRPr kumimoji="0" lang="fr-FR">
          <a:solidFill>
            <a:schemeClr val="tx1"/>
          </a:solidFill>
          <a:latin typeface="+mn-lt"/>
          <a:ea typeface="+mn-ea"/>
          <a:cs typeface="+mn-cs"/>
        </a:defRPr>
      </a:lvl4pPr>
      <a:lvl5pPr marL="1828800" algn="l" rtl="0" eaLnBrk="1" latinLnBrk="0" hangingPunct="1">
        <a:defRPr kumimoji="0" lang="fr-FR">
          <a:solidFill>
            <a:schemeClr val="tx1"/>
          </a:solidFill>
          <a:latin typeface="+mn-lt"/>
          <a:ea typeface="+mn-ea"/>
          <a:cs typeface="+mn-cs"/>
        </a:defRPr>
      </a:lvl5pPr>
      <a:lvl6pPr marL="2286000" algn="l" rtl="0" eaLnBrk="1" latinLnBrk="0" hangingPunct="1">
        <a:defRPr kumimoji="0" lang="fr-FR">
          <a:solidFill>
            <a:schemeClr val="tx1"/>
          </a:solidFill>
          <a:latin typeface="+mn-lt"/>
          <a:ea typeface="+mn-ea"/>
          <a:cs typeface="+mn-cs"/>
        </a:defRPr>
      </a:lvl6pPr>
      <a:lvl7pPr marL="2743200" algn="l" rtl="0" eaLnBrk="1" latinLnBrk="0" hangingPunct="1">
        <a:defRPr kumimoji="0" lang="fr-FR">
          <a:solidFill>
            <a:schemeClr val="tx1"/>
          </a:solidFill>
          <a:latin typeface="+mn-lt"/>
          <a:ea typeface="+mn-ea"/>
          <a:cs typeface="+mn-cs"/>
        </a:defRPr>
      </a:lvl7pPr>
      <a:lvl8pPr marL="3200400" algn="l" rtl="0" eaLnBrk="1" latinLnBrk="0" hangingPunct="1">
        <a:defRPr kumimoji="0" lang="fr-FR">
          <a:solidFill>
            <a:schemeClr val="tx1"/>
          </a:solidFill>
          <a:latin typeface="+mn-lt"/>
          <a:ea typeface="+mn-ea"/>
          <a:cs typeface="+mn-cs"/>
        </a:defRPr>
      </a:lvl8pPr>
      <a:lvl9pPr marL="3657600" algn="l" rtl="0" eaLnBrk="1" latinLnBrk="0" hangingPunct="1">
        <a:defRPr kumimoji="0" lang="fr-F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png"/><Relationship Id="rId2" Type="http://schemas.openxmlformats.org/officeDocument/2006/relationships/slideLayout" Target="../slideLayouts/slideLayout26.xml"/><Relationship Id="rId1" Type="http://schemas.openxmlformats.org/officeDocument/2006/relationships/tags" Target="../tags/tag10.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6.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13.xml"/><Relationship Id="rId5" Type="http://schemas.openxmlformats.org/officeDocument/2006/relationships/image" Target="../media/image17.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diagramColors" Target="../diagrams/colors5.xml"/><Relationship Id="rId11" Type="http://schemas.openxmlformats.org/officeDocument/2006/relationships/image" Target="../media/image20.jpeg"/><Relationship Id="rId5" Type="http://schemas.openxmlformats.org/officeDocument/2006/relationships/diagramQuickStyle" Target="../diagrams/quickStyle5.xml"/><Relationship Id="rId10" Type="http://schemas.openxmlformats.org/officeDocument/2006/relationships/image" Target="../media/image19.png"/><Relationship Id="rId4" Type="http://schemas.openxmlformats.org/officeDocument/2006/relationships/diagramLayout" Target="../diagrams/layout5.xml"/><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15.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16.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5.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8" Type="http://schemas.openxmlformats.org/officeDocument/2006/relationships/diagramLayout" Target="../diagrams/layout11.xml"/><Relationship Id="rId13" Type="http://schemas.openxmlformats.org/officeDocument/2006/relationships/diagramLayout" Target="../diagrams/layout12.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diagramData" Target="../diagrams/data12.xml"/><Relationship Id="rId2" Type="http://schemas.openxmlformats.org/officeDocument/2006/relationships/diagramData" Target="../diagrams/data10.xml"/><Relationship Id="rId16" Type="http://schemas.microsoft.com/office/2007/relationships/diagramDrawing" Target="../diagrams/drawing12.xml"/><Relationship Id="rId1" Type="http://schemas.openxmlformats.org/officeDocument/2006/relationships/slideLayout" Target="../slideLayouts/slideLayout15.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5" Type="http://schemas.openxmlformats.org/officeDocument/2006/relationships/diagramColors" Target="../diagrams/colors12.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 Id="rId1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15.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47.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3" Type="http://schemas.openxmlformats.org/officeDocument/2006/relationships/diagramLayout" Target="../diagrams/layout15.xml"/><Relationship Id="rId7" Type="http://schemas.openxmlformats.org/officeDocument/2006/relationships/diagramData" Target="../diagrams/data16.xml"/><Relationship Id="rId12" Type="http://schemas.openxmlformats.org/officeDocument/2006/relationships/diagramData" Target="../diagrams/data17.xml"/><Relationship Id="rId2" Type="http://schemas.openxmlformats.org/officeDocument/2006/relationships/diagramData" Target="../diagrams/data15.xml"/><Relationship Id="rId16" Type="http://schemas.microsoft.com/office/2007/relationships/diagramDrawing" Target="../diagrams/drawing17.xml"/><Relationship Id="rId1" Type="http://schemas.openxmlformats.org/officeDocument/2006/relationships/slideLayout" Target="../slideLayouts/slideLayout15.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Colors" Target="../diagrams/colors17.xml"/><Relationship Id="rId10" Type="http://schemas.openxmlformats.org/officeDocument/2006/relationships/diagramColors" Target="../diagrams/colors16.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18.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5.xml"/><Relationship Id="rId1" Type="http://schemas.openxmlformats.org/officeDocument/2006/relationships/tags" Target="../tags/tag20.xml"/><Relationship Id="rId5" Type="http://schemas.openxmlformats.org/officeDocument/2006/relationships/image" Target="../media/image7.png"/><Relationship Id="rId4" Type="http://schemas.openxmlformats.org/officeDocument/2006/relationships/hyperlink" Target="Mise%20en%20pratique.xls"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8.xml"/><Relationship Id="rId5" Type="http://schemas.openxmlformats.org/officeDocument/2006/relationships/image" Target="../media/image7.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ctrTitle"/>
          </p:nvPr>
        </p:nvSpPr>
        <p:spPr>
          <a:xfrm>
            <a:off x="0" y="1916833"/>
            <a:ext cx="9144000" cy="3528392"/>
          </a:xfrm>
        </p:spPr>
        <p:txBody>
          <a:bodyPr anchor="t"/>
          <a:lstStyle/>
          <a:p>
            <a:r>
              <a:rPr lang="fr-FR" sz="4800" u="sng" dirty="0">
                <a:solidFill>
                  <a:srgbClr val="FF0000"/>
                </a:solidFill>
              </a:rPr>
              <a:t/>
            </a:r>
            <a:br>
              <a:rPr lang="fr-FR" sz="4800" u="sng" dirty="0">
                <a:solidFill>
                  <a:srgbClr val="FF0000"/>
                </a:solidFill>
              </a:rPr>
            </a:br>
            <a:r>
              <a:rPr lang="fr-FR" u="sng" dirty="0" smtClean="0"/>
              <a:t/>
            </a:r>
            <a:br>
              <a:rPr lang="fr-FR" u="sng" dirty="0" smtClean="0"/>
            </a:br>
            <a:r>
              <a:rPr lang="fr-FR" dirty="0"/>
              <a:t/>
            </a:r>
            <a:br>
              <a:rPr lang="fr-FR" dirty="0"/>
            </a:br>
            <a:r>
              <a:rPr lang="fr-FR" sz="4800" u="sng" dirty="0" smtClean="0">
                <a:solidFill>
                  <a:srgbClr val="FF0000"/>
                </a:solidFill>
              </a:rPr>
              <a:t> </a:t>
            </a:r>
            <a:endParaRPr lang="fr-BE" sz="4800" u="sng" dirty="0">
              <a:solidFill>
                <a:srgbClr val="FF0000"/>
              </a:solidFill>
            </a:endParaRPr>
          </a:p>
        </p:txBody>
      </p:sp>
      <p:sp>
        <p:nvSpPr>
          <p:cNvPr id="3" name="Sous-titre 2"/>
          <p:cNvSpPr>
            <a:spLocks noGrp="1"/>
          </p:cNvSpPr>
          <p:nvPr>
            <p:ph type="subTitle" idx="1"/>
          </p:nvPr>
        </p:nvSpPr>
        <p:spPr>
          <a:xfrm>
            <a:off x="539552" y="3896591"/>
            <a:ext cx="7776864" cy="2971800"/>
          </a:xfrm>
        </p:spPr>
        <p:txBody>
          <a:bodyPr>
            <a:normAutofit/>
          </a:bodyPr>
          <a:lstStyle/>
          <a:p>
            <a:r>
              <a:rPr lang="fr-BE" sz="4800" dirty="0" smtClean="0"/>
              <a:t>Dynamiser le tennis féminin       au sein des clubs</a:t>
            </a:r>
            <a:r>
              <a:rPr lang="fr-BE" sz="4800" dirty="0"/>
              <a:t> </a:t>
            </a:r>
            <a:endParaRPr lang="fr-BE" sz="4800" dirty="0" smtClean="0"/>
          </a:p>
          <a:p>
            <a:r>
              <a:rPr lang="fr-FR" sz="1800" b="1" i="1" dirty="0" smtClean="0">
                <a:solidFill>
                  <a:srgbClr val="EB577A"/>
                </a:solidFill>
              </a:rPr>
              <a:t>Formation continue AFT</a:t>
            </a:r>
          </a:p>
          <a:p>
            <a:r>
              <a:rPr lang="fr-FR" sz="1800" b="1" i="1" dirty="0" smtClean="0">
                <a:solidFill>
                  <a:srgbClr val="EB577A"/>
                </a:solidFill>
              </a:rPr>
              <a:t>Novembre 2015</a:t>
            </a:r>
            <a:endParaRPr lang="fr-BE" sz="1800" b="1" i="1" dirty="0">
              <a:solidFill>
                <a:srgbClr val="EB577A"/>
              </a:solidFill>
            </a:endParaRPr>
          </a:p>
          <a:p>
            <a:endParaRPr lang="fr-BE" dirty="0"/>
          </a:p>
        </p:txBody>
      </p:sp>
      <p:pic>
        <p:nvPicPr>
          <p:cNvPr id="5" name="Image 4" descr="logo aft mofifiable.png"/>
          <p:cNvPicPr>
            <a:picLocks noChangeAspect="1"/>
          </p:cNvPicPr>
          <p:nvPr/>
        </p:nvPicPr>
        <p:blipFill>
          <a:blip r:embed="rId4" cstate="print"/>
          <a:stretch>
            <a:fillRect/>
          </a:stretch>
        </p:blipFill>
        <p:spPr>
          <a:xfrm>
            <a:off x="2464985" y="596830"/>
            <a:ext cx="3907215" cy="2112090"/>
          </a:xfrm>
          <a:prstGeom prst="rect">
            <a:avLst/>
          </a:prstGeom>
          <a:effectLst>
            <a:reflection blurRad="6350" stA="52000" endA="300" endPos="35000" dir="5400000" sy="-100000" algn="bl" rotWithShape="0"/>
          </a:effectLst>
        </p:spPr>
      </p:pic>
    </p:spTree>
    <p:custDataLst>
      <p:tags r:id="rId1"/>
    </p:custDataLst>
    <p:extLst>
      <p:ext uri="{BB962C8B-B14F-4D97-AF65-F5344CB8AC3E}">
        <p14:creationId xmlns:p14="http://schemas.microsoft.com/office/powerpoint/2010/main" val="412156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a:ln>
                <a:noFill/>
              </a:ln>
              <a:solidFill>
                <a:prstClr val="white"/>
              </a:solidFill>
              <a:effectLst/>
              <a:uLnTx/>
              <a:uFillTx/>
              <a:latin typeface="Trebuchet MS"/>
              <a:ea typeface="+mn-ea"/>
              <a:cs typeface="+mn-cs"/>
            </a:endParaRPr>
          </a:p>
        </p:txBody>
      </p:sp>
      <p:sp>
        <p:nvSpPr>
          <p:cNvPr id="28" name="Rectangle 6"/>
          <p:cNvSpPr>
            <a:spLocks noGrp="1"/>
          </p:cNvSpPr>
          <p:nvPr>
            <p:ph type="title"/>
          </p:nvPr>
        </p:nvSpPr>
        <p:spPr>
          <a:xfrm>
            <a:off x="755576" y="260648"/>
            <a:ext cx="7696200" cy="619472"/>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Competitions</a:t>
            </a:r>
            <a:r>
              <a:rPr lang="fr-FR" sz="3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AFT</a:t>
            </a:r>
            <a:endParaRPr lang="fr-FR"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Rectangle 8"/>
          <p:cNvSpPr>
            <a:spLocks noGrp="1"/>
          </p:cNvSpPr>
          <p:nvPr>
            <p:ph idx="1"/>
          </p:nvPr>
        </p:nvSpPr>
        <p:spPr>
          <a:xfrm>
            <a:off x="914400" y="1905000"/>
            <a:ext cx="7467600" cy="4620344"/>
          </a:xfrm>
        </p:spPr>
        <p:txBody>
          <a:bodyPr>
            <a:normAutofit lnSpcReduction="10000"/>
          </a:bodyPr>
          <a:lstStyle/>
          <a:p>
            <a:r>
              <a:rPr lang="fr-FR" dirty="0" smtClean="0"/>
              <a:t>Interclubs</a:t>
            </a:r>
            <a:r>
              <a:rPr lang="fr-FR" dirty="0"/>
              <a:t>, entre 2002 </a:t>
            </a:r>
            <a:r>
              <a:rPr lang="fr-FR" dirty="0" smtClean="0"/>
              <a:t>&amp; 14, </a:t>
            </a:r>
            <a:r>
              <a:rPr lang="fr-FR" dirty="0"/>
              <a:t>diminution de </a:t>
            </a:r>
            <a:r>
              <a:rPr lang="fr-FR" dirty="0" smtClean="0"/>
              <a:t>:</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r>
              <a:rPr lang="fr-FR" dirty="0" smtClean="0"/>
              <a:t>Beaucoup </a:t>
            </a:r>
            <a:r>
              <a:rPr lang="fr-FR" dirty="0"/>
              <a:t>de tableaux de jeunes filles ne s’ouvrent pas fautes de participantes</a:t>
            </a:r>
            <a:endParaRPr lang="fr-BE" dirty="0"/>
          </a:p>
          <a:p>
            <a:pPr marL="457200" indent="-457200">
              <a:buFont typeface="+mj-lt"/>
              <a:buAutoNum type="arabicPeriod"/>
            </a:pPr>
            <a:endParaRPr lang="fr-FR" sz="3200" dirty="0"/>
          </a:p>
        </p:txBody>
      </p:sp>
      <p:graphicFrame>
        <p:nvGraphicFramePr>
          <p:cNvPr id="5" name="Graphique 4"/>
          <p:cNvGraphicFramePr/>
          <p:nvPr>
            <p:extLst>
              <p:ext uri="{D42A27DB-BD31-4B8C-83A1-F6EECF244321}">
                <p14:modId xmlns:p14="http://schemas.microsoft.com/office/powerpoint/2010/main" val="4033870550"/>
              </p:ext>
            </p:extLst>
          </p:nvPr>
        </p:nvGraphicFramePr>
        <p:xfrm>
          <a:off x="1524000" y="2420888"/>
          <a:ext cx="6096000" cy="3040112"/>
        </p:xfrm>
        <a:graphic>
          <a:graphicData uri="http://schemas.openxmlformats.org/drawingml/2006/chart">
            <c:chart xmlns:c="http://schemas.openxmlformats.org/drawingml/2006/chart" xmlns:r="http://schemas.openxmlformats.org/officeDocument/2006/relationships" r:id="rId4"/>
          </a:graphicData>
        </a:graphic>
      </p:graphicFrame>
      <p:pic>
        <p:nvPicPr>
          <p:cNvPr id="9" name="Image 8" descr="logo aft mofifiable.png"/>
          <p:cNvPicPr>
            <a:picLocks noChangeAspect="1"/>
          </p:cNvPicPr>
          <p:nvPr/>
        </p:nvPicPr>
        <p:blipFill>
          <a:blip r:embed="rId5" cstate="print"/>
          <a:stretch>
            <a:fillRect/>
          </a:stretch>
        </p:blipFill>
        <p:spPr>
          <a:xfrm>
            <a:off x="179512" y="116632"/>
            <a:ext cx="1386934" cy="749723"/>
          </a:xfrm>
          <a:prstGeom prst="rect">
            <a:avLst/>
          </a:prstGeom>
        </p:spPr>
      </p:pic>
    </p:spTree>
    <p:custDataLst>
      <p:tags r:id="rId1"/>
    </p:custDataLst>
    <p:extLst>
      <p:ext uri="{BB962C8B-B14F-4D97-AF65-F5344CB8AC3E}">
        <p14:creationId xmlns:p14="http://schemas.microsoft.com/office/powerpoint/2010/main" val="910062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a:ln>
                <a:noFill/>
              </a:ln>
              <a:solidFill>
                <a:prstClr val="white"/>
              </a:solidFill>
              <a:effectLst/>
              <a:uLnTx/>
              <a:uFillTx/>
              <a:latin typeface="Trebuchet MS"/>
              <a:ea typeface="+mn-ea"/>
              <a:cs typeface="+mn-cs"/>
            </a:endParaRPr>
          </a:p>
        </p:txBody>
      </p:sp>
      <p:sp>
        <p:nvSpPr>
          <p:cNvPr id="28" name="Rectangle 6"/>
          <p:cNvSpPr>
            <a:spLocks noGrp="1"/>
          </p:cNvSpPr>
          <p:nvPr>
            <p:ph type="title"/>
          </p:nvPr>
        </p:nvSpPr>
        <p:spPr>
          <a:xfrm>
            <a:off x="827584" y="260648"/>
            <a:ext cx="7696200" cy="69148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CLUBS AFT</a:t>
            </a:r>
            <a:endParaRPr lang="fr-FR"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Rectangle 8"/>
          <p:cNvSpPr>
            <a:spLocks noGrp="1"/>
          </p:cNvSpPr>
          <p:nvPr>
            <p:ph idx="1"/>
          </p:nvPr>
        </p:nvSpPr>
        <p:spPr>
          <a:xfrm>
            <a:off x="914400" y="1905000"/>
            <a:ext cx="7467600" cy="4836368"/>
          </a:xfrm>
        </p:spPr>
        <p:txBody>
          <a:bodyPr>
            <a:normAutofit/>
          </a:bodyPr>
          <a:lstStyle/>
          <a:p>
            <a:pPr lvl="0">
              <a:buClr>
                <a:srgbClr val="EB577A"/>
              </a:buClr>
            </a:pPr>
            <a:r>
              <a:rPr lang="fr-FR" dirty="0"/>
              <a:t>Entre 5 </a:t>
            </a:r>
            <a:r>
              <a:rPr lang="fr-FR" dirty="0" smtClean="0"/>
              <a:t>&amp; </a:t>
            </a:r>
            <a:r>
              <a:rPr lang="fr-FR" dirty="0"/>
              <a:t>9 ans</a:t>
            </a:r>
            <a:r>
              <a:rPr lang="fr-FR" dirty="0" smtClean="0"/>
              <a:t>, abandon de + de 50% à la réinscription d’un cycle de cours (garçons </a:t>
            </a:r>
            <a:r>
              <a:rPr lang="fr-FR" dirty="0"/>
              <a:t>70%)</a:t>
            </a:r>
          </a:p>
          <a:p>
            <a:pPr>
              <a:buClr>
                <a:srgbClr val="EB577A"/>
              </a:buClr>
            </a:pPr>
            <a:r>
              <a:rPr lang="fr-BE" dirty="0" smtClean="0"/>
              <a:t>Disparition </a:t>
            </a:r>
            <a:r>
              <a:rPr lang="fr-BE" dirty="0"/>
              <a:t>des filles à la puberté</a:t>
            </a:r>
          </a:p>
          <a:p>
            <a:pPr>
              <a:buClr>
                <a:srgbClr val="EB577A"/>
              </a:buClr>
            </a:pPr>
            <a:r>
              <a:rPr lang="fr-BE" dirty="0"/>
              <a:t>Retour au club de certaines </a:t>
            </a:r>
            <a:r>
              <a:rPr lang="fr-BE" dirty="0" smtClean="0"/>
              <a:t>à </a:t>
            </a:r>
            <a:r>
              <a:rPr lang="fr-BE" dirty="0"/>
              <a:t>l’âge </a:t>
            </a:r>
            <a:r>
              <a:rPr lang="fr-BE" dirty="0" smtClean="0"/>
              <a:t>adulte</a:t>
            </a:r>
          </a:p>
          <a:p>
            <a:pPr>
              <a:buClr>
                <a:srgbClr val="EB577A"/>
              </a:buClr>
            </a:pPr>
            <a:endParaRPr lang="fr-BE" dirty="0" smtClean="0"/>
          </a:p>
          <a:p>
            <a:pPr>
              <a:buClr>
                <a:srgbClr val="EB577A"/>
              </a:buClr>
            </a:pPr>
            <a:endParaRPr lang="fr-BE" dirty="0"/>
          </a:p>
          <a:p>
            <a:pPr marL="0" indent="0">
              <a:buClr>
                <a:srgbClr val="EB577A"/>
              </a:buClr>
              <a:buNone/>
            </a:pPr>
            <a:endParaRPr lang="fr-BE" dirty="0"/>
          </a:p>
          <a:p>
            <a:pPr marL="0" indent="0">
              <a:buClr>
                <a:srgbClr val="EB577A"/>
              </a:buClr>
              <a:buNone/>
            </a:pPr>
            <a:endParaRPr lang="fr-BE" dirty="0" smtClean="0"/>
          </a:p>
          <a:p>
            <a:pPr marL="0" indent="0">
              <a:buClr>
                <a:srgbClr val="EB577A"/>
              </a:buClr>
              <a:buNone/>
            </a:pPr>
            <a:endParaRPr lang="fr-FR" dirty="0" smtClean="0"/>
          </a:p>
          <a:p>
            <a:pPr marL="0" indent="0">
              <a:buClr>
                <a:srgbClr val="EB577A"/>
              </a:buClr>
              <a:buNone/>
            </a:pPr>
            <a:endParaRPr lang="fr-FR" dirty="0"/>
          </a:p>
          <a:p>
            <a:pPr marL="0" indent="0">
              <a:buNone/>
            </a:pPr>
            <a:endParaRPr lang="fr-FR" sz="3200" dirty="0"/>
          </a:p>
        </p:txBody>
      </p:sp>
      <p:graphicFrame>
        <p:nvGraphicFramePr>
          <p:cNvPr id="4" name="Graphique 3"/>
          <p:cNvGraphicFramePr/>
          <p:nvPr>
            <p:extLst>
              <p:ext uri="{D42A27DB-BD31-4B8C-83A1-F6EECF244321}">
                <p14:modId xmlns:p14="http://schemas.microsoft.com/office/powerpoint/2010/main" val="3659632268"/>
              </p:ext>
            </p:extLst>
          </p:nvPr>
        </p:nvGraphicFramePr>
        <p:xfrm>
          <a:off x="251520" y="3573016"/>
          <a:ext cx="2808312" cy="28924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ique 6"/>
          <p:cNvGraphicFramePr/>
          <p:nvPr>
            <p:extLst>
              <p:ext uri="{D42A27DB-BD31-4B8C-83A1-F6EECF244321}">
                <p14:modId xmlns:p14="http://schemas.microsoft.com/office/powerpoint/2010/main" val="4024576285"/>
              </p:ext>
            </p:extLst>
          </p:nvPr>
        </p:nvGraphicFramePr>
        <p:xfrm>
          <a:off x="3228020" y="3573016"/>
          <a:ext cx="2831976" cy="28924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phique 9"/>
          <p:cNvGraphicFramePr/>
          <p:nvPr>
            <p:extLst>
              <p:ext uri="{D42A27DB-BD31-4B8C-83A1-F6EECF244321}">
                <p14:modId xmlns:p14="http://schemas.microsoft.com/office/powerpoint/2010/main" val="994391726"/>
              </p:ext>
            </p:extLst>
          </p:nvPr>
        </p:nvGraphicFramePr>
        <p:xfrm>
          <a:off x="6228184" y="3573016"/>
          <a:ext cx="2816696" cy="2892466"/>
        </p:xfrm>
        <a:graphic>
          <a:graphicData uri="http://schemas.openxmlformats.org/drawingml/2006/chart">
            <c:chart xmlns:c="http://schemas.openxmlformats.org/drawingml/2006/chart" xmlns:r="http://schemas.openxmlformats.org/officeDocument/2006/relationships" r:id="rId6"/>
          </a:graphicData>
        </a:graphic>
      </p:graphicFrame>
      <p:pic>
        <p:nvPicPr>
          <p:cNvPr id="14" name="Image 13" descr="logo aft mofifiable.png"/>
          <p:cNvPicPr>
            <a:picLocks noChangeAspect="1"/>
          </p:cNvPicPr>
          <p:nvPr/>
        </p:nvPicPr>
        <p:blipFill>
          <a:blip r:embed="rId7" cstate="print"/>
          <a:stretch>
            <a:fillRect/>
          </a:stretch>
        </p:blipFill>
        <p:spPr>
          <a:xfrm>
            <a:off x="179512" y="116632"/>
            <a:ext cx="1386934" cy="749723"/>
          </a:xfrm>
          <a:prstGeom prst="rect">
            <a:avLst/>
          </a:prstGeom>
        </p:spPr>
      </p:pic>
    </p:spTree>
    <p:custDataLst>
      <p:tags r:id="rId1"/>
    </p:custDataLst>
    <p:extLst>
      <p:ext uri="{BB962C8B-B14F-4D97-AF65-F5344CB8AC3E}">
        <p14:creationId xmlns:p14="http://schemas.microsoft.com/office/powerpoint/2010/main" val="722007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a:ln>
                <a:noFill/>
              </a:ln>
              <a:solidFill>
                <a:prstClr val="white"/>
              </a:solidFill>
              <a:effectLst/>
              <a:uLnTx/>
              <a:uFillTx/>
              <a:latin typeface="Trebuchet MS"/>
              <a:ea typeface="+mn-ea"/>
              <a:cs typeface="+mn-cs"/>
            </a:endParaRPr>
          </a:p>
        </p:txBody>
      </p:sp>
      <p:sp>
        <p:nvSpPr>
          <p:cNvPr id="28" name="Rectangle 6"/>
          <p:cNvSpPr>
            <a:spLocks noGrp="1"/>
          </p:cNvSpPr>
          <p:nvPr>
            <p:ph type="title"/>
          </p:nvPr>
        </p:nvSpPr>
        <p:spPr>
          <a:xfrm>
            <a:off x="914400" y="260648"/>
            <a:ext cx="7696200" cy="69148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PERFOrmances</a:t>
            </a:r>
            <a:r>
              <a:rPr lang="fr-FR" sz="3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fr-FR" sz="3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INTERNATIONALEs</a:t>
            </a:r>
            <a:endParaRPr lang="fr-FR"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5" name="Image 4" descr="logo aft mofifiable.png"/>
          <p:cNvPicPr>
            <a:picLocks noChangeAspect="1"/>
          </p:cNvPicPr>
          <p:nvPr/>
        </p:nvPicPr>
        <p:blipFill>
          <a:blip r:embed="rId4" cstate="print"/>
          <a:stretch>
            <a:fillRect/>
          </a:stretch>
        </p:blipFill>
        <p:spPr>
          <a:xfrm>
            <a:off x="179512" y="116632"/>
            <a:ext cx="1386934" cy="749723"/>
          </a:xfrm>
          <a:prstGeom prst="rect">
            <a:avLst/>
          </a:prstGeom>
        </p:spPr>
      </p:pic>
      <p:graphicFrame>
        <p:nvGraphicFramePr>
          <p:cNvPr id="4" name="Tableau 3"/>
          <p:cNvGraphicFramePr>
            <a:graphicFrameLocks noGrp="1"/>
          </p:cNvGraphicFramePr>
          <p:nvPr>
            <p:extLst>
              <p:ext uri="{D42A27DB-BD31-4B8C-83A1-F6EECF244321}">
                <p14:modId xmlns:p14="http://schemas.microsoft.com/office/powerpoint/2010/main" val="429654523"/>
              </p:ext>
            </p:extLst>
          </p:nvPr>
        </p:nvGraphicFramePr>
        <p:xfrm>
          <a:off x="1155049" y="2132857"/>
          <a:ext cx="7017351" cy="3336369"/>
        </p:xfrm>
        <a:graphic>
          <a:graphicData uri="http://schemas.openxmlformats.org/drawingml/2006/table">
            <a:tbl>
              <a:tblPr firstRow="1" bandRow="1">
                <a:tableStyleId>{5C22544A-7EE6-4342-B048-85BDC9FD1C3A}</a:tableStyleId>
              </a:tblPr>
              <a:tblGrid>
                <a:gridCol w="1296145">
                  <a:extLst>
                    <a:ext uri="{9D8B030D-6E8A-4147-A177-3AD203B41FA5}">
                      <a16:colId xmlns:a16="http://schemas.microsoft.com/office/drawing/2014/main" val="3759405551"/>
                    </a:ext>
                  </a:extLst>
                </a:gridCol>
                <a:gridCol w="3382089">
                  <a:extLst>
                    <a:ext uri="{9D8B030D-6E8A-4147-A177-3AD203B41FA5}">
                      <a16:colId xmlns:a16="http://schemas.microsoft.com/office/drawing/2014/main" val="2132601416"/>
                    </a:ext>
                  </a:extLst>
                </a:gridCol>
                <a:gridCol w="2339117">
                  <a:extLst>
                    <a:ext uri="{9D8B030D-6E8A-4147-A177-3AD203B41FA5}">
                      <a16:colId xmlns:a16="http://schemas.microsoft.com/office/drawing/2014/main" val="3582448426"/>
                    </a:ext>
                  </a:extLst>
                </a:gridCol>
              </a:tblGrid>
              <a:tr h="1368151">
                <a:tc>
                  <a:txBody>
                    <a:bodyPr/>
                    <a:lstStyle/>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1017166249"/>
                  </a:ext>
                </a:extLst>
              </a:tr>
              <a:tr h="984109">
                <a:tc>
                  <a:txBody>
                    <a:bodyPr/>
                    <a:lstStyle/>
                    <a:p>
                      <a:pPr algn="ctr"/>
                      <a:r>
                        <a:rPr lang="fr-BE" dirty="0" smtClean="0"/>
                        <a:t>Top 500</a:t>
                      </a:r>
                      <a:endParaRPr lang="fr-BE" dirty="0"/>
                    </a:p>
                  </a:txBody>
                  <a:tcPr anchor="ctr"/>
                </a:tc>
                <a:tc>
                  <a:txBody>
                    <a:bodyPr/>
                    <a:lstStyle/>
                    <a:p>
                      <a:pPr algn="ctr"/>
                      <a:r>
                        <a:rPr lang="fr-BE" dirty="0" smtClean="0"/>
                        <a:t>3</a:t>
                      </a:r>
                      <a:endParaRPr lang="fr-BE" dirty="0"/>
                    </a:p>
                  </a:txBody>
                  <a:tcPr anchor="ctr"/>
                </a:tc>
                <a:tc>
                  <a:txBody>
                    <a:bodyPr/>
                    <a:lstStyle/>
                    <a:p>
                      <a:pPr algn="ctr"/>
                      <a:r>
                        <a:rPr lang="fr-BE" dirty="0" smtClean="0"/>
                        <a:t>1</a:t>
                      </a:r>
                      <a:endParaRPr lang="fr-BE" dirty="0"/>
                    </a:p>
                  </a:txBody>
                  <a:tcPr anchor="ctr"/>
                </a:tc>
                <a:extLst>
                  <a:ext uri="{0D108BD9-81ED-4DB2-BD59-A6C34878D82A}">
                    <a16:rowId xmlns:a16="http://schemas.microsoft.com/office/drawing/2014/main" val="1715559655"/>
                  </a:ext>
                </a:extLst>
              </a:tr>
              <a:tr h="984109">
                <a:tc>
                  <a:txBody>
                    <a:bodyPr/>
                    <a:lstStyle/>
                    <a:p>
                      <a:pPr algn="ctr"/>
                      <a:r>
                        <a:rPr lang="fr-BE" dirty="0" smtClean="0"/>
                        <a:t>Best </a:t>
                      </a:r>
                      <a:r>
                        <a:rPr lang="fr-BE" dirty="0" err="1" smtClean="0"/>
                        <a:t>rank</a:t>
                      </a:r>
                      <a:endParaRPr lang="fr-BE" dirty="0"/>
                    </a:p>
                  </a:txBody>
                  <a:tcPr anchor="ctr"/>
                </a:tc>
                <a:tc>
                  <a:txBody>
                    <a:bodyPr/>
                    <a:lstStyle/>
                    <a:p>
                      <a:pPr algn="ctr"/>
                      <a:r>
                        <a:rPr lang="fr-BE" dirty="0" smtClean="0"/>
                        <a:t>150 (Y. Bonaventure)</a:t>
                      </a:r>
                      <a:endParaRPr lang="fr-BE" dirty="0"/>
                    </a:p>
                  </a:txBody>
                  <a:tcPr anchor="ctr"/>
                </a:tc>
                <a:tc>
                  <a:txBody>
                    <a:bodyPr/>
                    <a:lstStyle/>
                    <a:p>
                      <a:pPr algn="ctr"/>
                      <a:r>
                        <a:rPr lang="fr-BE" dirty="0" smtClean="0"/>
                        <a:t>429 (J.</a:t>
                      </a:r>
                      <a:r>
                        <a:rPr lang="fr-BE" baseline="0" dirty="0" smtClean="0"/>
                        <a:t> </a:t>
                      </a:r>
                      <a:r>
                        <a:rPr lang="fr-BE" baseline="0" dirty="0" err="1" smtClean="0"/>
                        <a:t>Bastin</a:t>
                      </a:r>
                      <a:r>
                        <a:rPr lang="fr-BE" baseline="0" dirty="0" smtClean="0"/>
                        <a:t>)</a:t>
                      </a:r>
                      <a:endParaRPr lang="fr-BE" dirty="0"/>
                    </a:p>
                  </a:txBody>
                  <a:tcPr anchor="ctr"/>
                </a:tc>
                <a:extLst>
                  <a:ext uri="{0D108BD9-81ED-4DB2-BD59-A6C34878D82A}">
                    <a16:rowId xmlns:a16="http://schemas.microsoft.com/office/drawing/2014/main" val="289611925"/>
                  </a:ext>
                </a:extLst>
              </a:tr>
            </a:tbl>
          </a:graphicData>
        </a:graphic>
      </p:graphicFrame>
      <p:pic>
        <p:nvPicPr>
          <p:cNvPr id="6" name="Image 5"/>
          <p:cNvPicPr>
            <a:picLocks noChangeAspect="1"/>
          </p:cNvPicPr>
          <p:nvPr/>
        </p:nvPicPr>
        <p:blipFill>
          <a:blip r:embed="rId5" cstate="print"/>
          <a:stretch>
            <a:fillRect/>
          </a:stretch>
        </p:blipFill>
        <p:spPr>
          <a:xfrm>
            <a:off x="3311643" y="2352215"/>
            <a:ext cx="1603387" cy="932769"/>
          </a:xfrm>
          <a:prstGeom prst="rect">
            <a:avLst/>
          </a:prstGeom>
        </p:spPr>
      </p:pic>
      <p:pic>
        <p:nvPicPr>
          <p:cNvPr id="7" name="Image 6"/>
          <p:cNvPicPr>
            <a:picLocks noChangeAspect="1"/>
          </p:cNvPicPr>
          <p:nvPr/>
        </p:nvPicPr>
        <p:blipFill>
          <a:blip r:embed="rId6" cstate="print"/>
          <a:stretch>
            <a:fillRect/>
          </a:stretch>
        </p:blipFill>
        <p:spPr>
          <a:xfrm>
            <a:off x="6202877" y="2348880"/>
            <a:ext cx="1609483" cy="981541"/>
          </a:xfrm>
          <a:prstGeom prst="rect">
            <a:avLst/>
          </a:prstGeom>
        </p:spPr>
      </p:pic>
    </p:spTree>
    <p:custDataLst>
      <p:tags r:id="rId1"/>
    </p:custDataLst>
    <p:extLst>
      <p:ext uri="{BB962C8B-B14F-4D97-AF65-F5344CB8AC3E}">
        <p14:creationId xmlns:p14="http://schemas.microsoft.com/office/powerpoint/2010/main" val="978851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672" y="260648"/>
            <a:ext cx="7560840" cy="594320"/>
          </a:xfrm>
        </p:spPr>
        <p:txBody>
          <a:bodyPr>
            <a:normAutofit/>
          </a:bodyPr>
          <a:lstStyle/>
          <a:p>
            <a:pPr algn="ctr"/>
            <a:r>
              <a:rPr lang="fr-BE" b="1" dirty="0" smtClean="0">
                <a:solidFill>
                  <a:srgbClr val="F2829D"/>
                </a:solidFill>
              </a:rPr>
              <a:t>MISSIONS de l’</a:t>
            </a:r>
            <a:r>
              <a:rPr lang="fr-BE" b="1" dirty="0" err="1" smtClean="0">
                <a:solidFill>
                  <a:srgbClr val="F2829D"/>
                </a:solidFill>
              </a:rPr>
              <a:t>aft</a:t>
            </a:r>
            <a:r>
              <a:rPr lang="fr-BE" b="1" dirty="0" smtClean="0">
                <a:solidFill>
                  <a:srgbClr val="F2829D"/>
                </a:solidFill>
              </a:rPr>
              <a:t> et </a:t>
            </a:r>
            <a:r>
              <a:rPr lang="fr-BE" b="1" dirty="0" err="1" smtClean="0">
                <a:solidFill>
                  <a:srgbClr val="F2829D"/>
                </a:solidFill>
              </a:rPr>
              <a:t>acTion</a:t>
            </a:r>
            <a:r>
              <a:rPr lang="fr-BE" b="1" dirty="0" smtClean="0">
                <a:solidFill>
                  <a:srgbClr val="F2829D"/>
                </a:solidFill>
              </a:rPr>
              <a:t> globale</a:t>
            </a:r>
            <a:endParaRPr lang="fr-BE" b="1" dirty="0">
              <a:solidFill>
                <a:srgbClr val="F2829D"/>
              </a:solidFill>
            </a:endParaRPr>
          </a:p>
        </p:txBody>
      </p:sp>
      <p:sp>
        <p:nvSpPr>
          <p:cNvPr id="3" name="Espace réservé du contenu 2"/>
          <p:cNvSpPr>
            <a:spLocks noGrp="1"/>
          </p:cNvSpPr>
          <p:nvPr>
            <p:ph idx="4294967295"/>
          </p:nvPr>
        </p:nvSpPr>
        <p:spPr>
          <a:xfrm>
            <a:off x="611560" y="1412776"/>
            <a:ext cx="7704856" cy="1512168"/>
          </a:xfrm>
        </p:spPr>
        <p:txBody>
          <a:bodyPr>
            <a:noAutofit/>
          </a:bodyPr>
          <a:lstStyle/>
          <a:p>
            <a:pPr marL="0" indent="0">
              <a:buClr>
                <a:srgbClr val="EB577A"/>
              </a:buClr>
              <a:buNone/>
            </a:pPr>
            <a:endParaRPr lang="fr-BE" sz="2000" dirty="0" smtClean="0"/>
          </a:p>
          <a:p>
            <a:pPr>
              <a:buClr>
                <a:srgbClr val="EB577A"/>
              </a:buClr>
              <a:buNone/>
            </a:pPr>
            <a:endParaRPr lang="fr-BE" sz="2000" dirty="0" smtClean="0"/>
          </a:p>
          <a:p>
            <a:pPr>
              <a:buClr>
                <a:srgbClr val="EB577A"/>
              </a:buClr>
            </a:pPr>
            <a:endParaRPr lang="fr-BE" sz="2000" dirty="0"/>
          </a:p>
        </p:txBody>
      </p:sp>
      <p:pic>
        <p:nvPicPr>
          <p:cNvPr id="7" name="Image 6" descr="logo aft mofifiable.png"/>
          <p:cNvPicPr>
            <a:picLocks noChangeAspect="1"/>
          </p:cNvPicPr>
          <p:nvPr/>
        </p:nvPicPr>
        <p:blipFill>
          <a:blip r:embed="rId2" cstate="print"/>
          <a:stretch>
            <a:fillRect/>
          </a:stretch>
        </p:blipFill>
        <p:spPr>
          <a:xfrm>
            <a:off x="179512" y="116632"/>
            <a:ext cx="1386934" cy="749723"/>
          </a:xfrm>
          <a:prstGeom prst="rect">
            <a:avLst/>
          </a:prstGeom>
        </p:spPr>
      </p:pic>
      <p:graphicFrame>
        <p:nvGraphicFramePr>
          <p:cNvPr id="9" name="Diagramme 8"/>
          <p:cNvGraphicFramePr/>
          <p:nvPr>
            <p:extLst>
              <p:ext uri="{D42A27DB-BD31-4B8C-83A1-F6EECF244321}">
                <p14:modId xmlns:p14="http://schemas.microsoft.com/office/powerpoint/2010/main" val="2062906641"/>
              </p:ext>
            </p:extLst>
          </p:nvPr>
        </p:nvGraphicFramePr>
        <p:xfrm>
          <a:off x="251520" y="2276872"/>
          <a:ext cx="8568952" cy="4176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70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9"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602704"/>
          </a:xfrm>
        </p:spPr>
        <p:txBody>
          <a:bodyPr>
            <a:normAutofit/>
          </a:bodyPr>
          <a:lstStyle/>
          <a:p>
            <a:pPr algn="ctr"/>
            <a:r>
              <a:rPr lang="fr-BE" b="1" dirty="0" smtClean="0">
                <a:solidFill>
                  <a:srgbClr val="F2829D"/>
                </a:solidFill>
              </a:rPr>
              <a:t>Nature de l’homme vs femme</a:t>
            </a:r>
            <a:endParaRPr lang="fr-BE" b="1" dirty="0">
              <a:solidFill>
                <a:srgbClr val="F2829D"/>
              </a:solidFill>
            </a:endParaRPr>
          </a:p>
        </p:txBody>
      </p:sp>
      <p:sp>
        <p:nvSpPr>
          <p:cNvPr id="3" name="Espace réservé du contenu 2"/>
          <p:cNvSpPr>
            <a:spLocks noGrp="1"/>
          </p:cNvSpPr>
          <p:nvPr>
            <p:ph idx="4294967295"/>
          </p:nvPr>
        </p:nvSpPr>
        <p:spPr>
          <a:xfrm>
            <a:off x="457200" y="908720"/>
            <a:ext cx="8229600" cy="5715000"/>
          </a:xfrm>
        </p:spPr>
        <p:txBody>
          <a:bodyPr>
            <a:normAutofit/>
          </a:bodyPr>
          <a:lstStyle/>
          <a:p>
            <a:pPr>
              <a:buClr>
                <a:srgbClr val="F2829D"/>
              </a:buClr>
            </a:pPr>
            <a:r>
              <a:rPr lang="fr-BE" sz="2000" dirty="0" smtClean="0">
                <a:solidFill>
                  <a:srgbClr val="EB577A"/>
                </a:solidFill>
              </a:rPr>
              <a:t>Nature de l’homme</a:t>
            </a:r>
            <a:r>
              <a:rPr lang="fr-BE" sz="2000" dirty="0" smtClean="0"/>
              <a:t>:</a:t>
            </a:r>
          </a:p>
          <a:p>
            <a:pPr lvl="1">
              <a:buClr>
                <a:srgbClr val="F2829D"/>
              </a:buClr>
              <a:buNone/>
            </a:pPr>
            <a:r>
              <a:rPr lang="fr-BE" sz="1800" dirty="0" smtClean="0"/>
              <a:t>	…a développé l’agressivité, la force, l’esprit tactique</a:t>
            </a:r>
          </a:p>
          <a:p>
            <a:pPr lvl="1">
              <a:buClr>
                <a:srgbClr val="F2829D"/>
              </a:buClr>
              <a:buNone/>
            </a:pPr>
            <a:endParaRPr lang="fr-BE" dirty="0" smtClean="0"/>
          </a:p>
        </p:txBody>
      </p:sp>
      <p:pic>
        <p:nvPicPr>
          <p:cNvPr id="4" name="Image 3" descr="logo aft mofifiable.png"/>
          <p:cNvPicPr>
            <a:picLocks noChangeAspect="1"/>
          </p:cNvPicPr>
          <p:nvPr/>
        </p:nvPicPr>
        <p:blipFill>
          <a:blip r:embed="rId2" cstate="print"/>
          <a:stretch>
            <a:fillRect/>
          </a:stretch>
        </p:blipFill>
        <p:spPr>
          <a:xfrm>
            <a:off x="179512" y="116632"/>
            <a:ext cx="1386934" cy="749723"/>
          </a:xfrm>
          <a:prstGeom prst="rect">
            <a:avLst/>
          </a:prstGeom>
        </p:spPr>
      </p:pic>
      <p:pic>
        <p:nvPicPr>
          <p:cNvPr id="5" name="Image 4"/>
          <p:cNvPicPr>
            <a:picLocks noChangeAspect="1"/>
          </p:cNvPicPr>
          <p:nvPr/>
        </p:nvPicPr>
        <p:blipFill>
          <a:blip r:embed="rId3" cstate="print"/>
          <a:stretch>
            <a:fillRect/>
          </a:stretch>
        </p:blipFill>
        <p:spPr>
          <a:xfrm>
            <a:off x="5796136" y="3720050"/>
            <a:ext cx="2866559" cy="2162233"/>
          </a:xfrm>
          <a:prstGeom prst="rect">
            <a:avLst/>
          </a:prstGeom>
        </p:spPr>
      </p:pic>
      <p:pic>
        <p:nvPicPr>
          <p:cNvPr id="6" name="Image 5"/>
          <p:cNvPicPr>
            <a:picLocks noChangeAspect="1"/>
          </p:cNvPicPr>
          <p:nvPr/>
        </p:nvPicPr>
        <p:blipFill>
          <a:blip r:embed="rId4" cstate="print"/>
          <a:stretch>
            <a:fillRect/>
          </a:stretch>
        </p:blipFill>
        <p:spPr>
          <a:xfrm>
            <a:off x="3311314" y="2060848"/>
            <a:ext cx="3564942" cy="1948835"/>
          </a:xfrm>
          <a:prstGeom prst="rect">
            <a:avLst/>
          </a:prstGeom>
        </p:spPr>
      </p:pic>
      <p:pic>
        <p:nvPicPr>
          <p:cNvPr id="7" name="Image 6"/>
          <p:cNvPicPr>
            <a:picLocks noChangeAspect="1"/>
          </p:cNvPicPr>
          <p:nvPr/>
        </p:nvPicPr>
        <p:blipFill>
          <a:blip r:embed="rId5" cstate="print"/>
          <a:stretch>
            <a:fillRect/>
          </a:stretch>
        </p:blipFill>
        <p:spPr>
          <a:xfrm>
            <a:off x="323528" y="3302986"/>
            <a:ext cx="3456384" cy="2592288"/>
          </a:xfrm>
          <a:prstGeom prst="rect">
            <a:avLst/>
          </a:prstGeom>
        </p:spPr>
      </p:pic>
    </p:spTree>
    <p:extLst>
      <p:ext uri="{BB962C8B-B14F-4D97-AF65-F5344CB8AC3E}">
        <p14:creationId xmlns:p14="http://schemas.microsoft.com/office/powerpoint/2010/main" val="415365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602704"/>
          </a:xfrm>
        </p:spPr>
        <p:txBody>
          <a:bodyPr>
            <a:normAutofit/>
          </a:bodyPr>
          <a:lstStyle/>
          <a:p>
            <a:pPr algn="ctr"/>
            <a:r>
              <a:rPr lang="fr-BE" b="1" dirty="0" smtClean="0">
                <a:solidFill>
                  <a:srgbClr val="F2829D"/>
                </a:solidFill>
              </a:rPr>
              <a:t>Nature de l’homme vs femme</a:t>
            </a:r>
            <a:endParaRPr lang="fr-BE" b="1" dirty="0">
              <a:solidFill>
                <a:srgbClr val="F2829D"/>
              </a:solidFill>
            </a:endParaRPr>
          </a:p>
        </p:txBody>
      </p:sp>
      <p:sp>
        <p:nvSpPr>
          <p:cNvPr id="3" name="Espace réservé du contenu 2"/>
          <p:cNvSpPr>
            <a:spLocks noGrp="1"/>
          </p:cNvSpPr>
          <p:nvPr>
            <p:ph idx="4294967295"/>
          </p:nvPr>
        </p:nvSpPr>
        <p:spPr>
          <a:xfrm>
            <a:off x="457200" y="908720"/>
            <a:ext cx="8229600" cy="5715000"/>
          </a:xfrm>
        </p:spPr>
        <p:txBody>
          <a:bodyPr>
            <a:normAutofit/>
          </a:bodyPr>
          <a:lstStyle/>
          <a:p>
            <a:pPr>
              <a:buClr>
                <a:srgbClr val="F2829D"/>
              </a:buClr>
            </a:pPr>
            <a:r>
              <a:rPr lang="fr-BE" sz="2000" dirty="0" smtClean="0">
                <a:solidFill>
                  <a:srgbClr val="EB577A"/>
                </a:solidFill>
              </a:rPr>
              <a:t>Nature de la femme:</a:t>
            </a:r>
          </a:p>
          <a:p>
            <a:pPr lvl="1">
              <a:buClr>
                <a:srgbClr val="F2829D"/>
              </a:buClr>
            </a:pPr>
            <a:r>
              <a:rPr lang="fr-BE" sz="1800" dirty="0" smtClean="0"/>
              <a:t>Attendaient dans 1 environnement restreint, </a:t>
            </a:r>
          </a:p>
          <a:p>
            <a:pPr lvl="1">
              <a:buClr>
                <a:srgbClr val="F2829D"/>
              </a:buClr>
            </a:pPr>
            <a:r>
              <a:rPr lang="fr-BE" sz="1800" dirty="0" smtClean="0"/>
              <a:t>paniquait au moindre bruit suspect, </a:t>
            </a:r>
          </a:p>
          <a:p>
            <a:pPr lvl="1">
              <a:buClr>
                <a:srgbClr val="F2829D"/>
              </a:buClr>
            </a:pPr>
            <a:r>
              <a:rPr lang="fr-BE" sz="1800" dirty="0" smtClean="0"/>
              <a:t>surveillait Es et feu, </a:t>
            </a:r>
          </a:p>
          <a:p>
            <a:pPr lvl="1">
              <a:buClr>
                <a:srgbClr val="F2829D"/>
              </a:buClr>
            </a:pPr>
            <a:r>
              <a:rPr lang="fr-BE" sz="1800" dirty="0" smtClean="0"/>
              <a:t>réconfortait les autres. </a:t>
            </a:r>
          </a:p>
          <a:p>
            <a:pPr lvl="1">
              <a:buClr>
                <a:srgbClr val="F2829D"/>
              </a:buClr>
            </a:pPr>
            <a:r>
              <a:rPr lang="fr-BE" sz="1800" dirty="0" smtClean="0"/>
              <a:t>Était en permanence en collaboration</a:t>
            </a:r>
          </a:p>
          <a:p>
            <a:pPr lvl="1">
              <a:buClr>
                <a:srgbClr val="F2829D"/>
              </a:buClr>
              <a:buNone/>
            </a:pPr>
            <a:r>
              <a:rPr lang="fr-BE" sz="1800" dirty="0" smtClean="0"/>
              <a:t>	…a développé sa force émotive et ses sens</a:t>
            </a:r>
          </a:p>
          <a:p>
            <a:pPr lvl="1">
              <a:buClr>
                <a:srgbClr val="F2829D"/>
              </a:buClr>
              <a:buNone/>
            </a:pPr>
            <a:endParaRPr lang="fr-BE" sz="1800" dirty="0"/>
          </a:p>
          <a:p>
            <a:pPr lvl="1">
              <a:buClr>
                <a:srgbClr val="F2829D"/>
              </a:buClr>
              <a:buNone/>
            </a:pPr>
            <a:r>
              <a:rPr lang="fr-BE" sz="1800" dirty="0" smtClean="0"/>
              <a:t>Pour DEVENIR compétitrice…se coupe d’1 partie de sa féminité          </a:t>
            </a:r>
          </a:p>
          <a:p>
            <a:pPr marL="457200" lvl="1" indent="0">
              <a:buClr>
                <a:srgbClr val="F2829D"/>
              </a:buClr>
              <a:buNone/>
            </a:pPr>
            <a:r>
              <a:rPr lang="fr-BE" sz="1800" dirty="0" smtClean="0"/>
              <a:t>	rassurée pour compenser cette perte</a:t>
            </a:r>
          </a:p>
          <a:p>
            <a:pPr marL="457200" lvl="1" indent="0">
              <a:buClr>
                <a:srgbClr val="F2829D"/>
              </a:buClr>
              <a:buNone/>
            </a:pPr>
            <a:endParaRPr lang="fr-BE" sz="1800" dirty="0"/>
          </a:p>
          <a:p>
            <a:pPr marL="457200" lvl="1" indent="0">
              <a:buClr>
                <a:srgbClr val="F2829D"/>
              </a:buClr>
              <a:buNone/>
            </a:pPr>
            <a:endParaRPr lang="fr-BE" sz="1000" dirty="0" smtClean="0"/>
          </a:p>
          <a:p>
            <a:pPr lvl="1" algn="ctr">
              <a:buClr>
                <a:srgbClr val="F2829D"/>
              </a:buClr>
              <a:buNone/>
            </a:pPr>
            <a:r>
              <a:rPr lang="fr-BE" dirty="0" smtClean="0">
                <a:sym typeface="Wingdings"/>
              </a:rPr>
              <a:t> </a:t>
            </a:r>
            <a:r>
              <a:rPr lang="fr-BE" sz="2400" i="1" u="sng" dirty="0" smtClean="0">
                <a:sym typeface="Wingdings"/>
              </a:rPr>
              <a:t>Par nature, les garçons aiment la compétition et l’opposition alors que les filles doivent apprendre à l’aimer</a:t>
            </a:r>
            <a:endParaRPr lang="fr-BE" sz="2800" i="1" u="sng" dirty="0"/>
          </a:p>
        </p:txBody>
      </p:sp>
      <p:pic>
        <p:nvPicPr>
          <p:cNvPr id="4" name="Image 3" descr="logo aft mofifiable.png"/>
          <p:cNvPicPr>
            <a:picLocks noChangeAspect="1"/>
          </p:cNvPicPr>
          <p:nvPr/>
        </p:nvPicPr>
        <p:blipFill>
          <a:blip r:embed="rId2" cstate="print"/>
          <a:stretch>
            <a:fillRect/>
          </a:stretch>
        </p:blipFill>
        <p:spPr>
          <a:xfrm>
            <a:off x="179512" y="116632"/>
            <a:ext cx="1386934" cy="749723"/>
          </a:xfrm>
          <a:prstGeom prst="rect">
            <a:avLst/>
          </a:prstGeom>
        </p:spPr>
      </p:pic>
      <p:sp>
        <p:nvSpPr>
          <p:cNvPr id="10" name="Flèche droite rayée 9"/>
          <p:cNvSpPr/>
          <p:nvPr/>
        </p:nvSpPr>
        <p:spPr>
          <a:xfrm>
            <a:off x="512939" y="4676967"/>
            <a:ext cx="720080" cy="288032"/>
          </a:xfrm>
          <a:prstGeom prst="stripedRightArrow">
            <a:avLst/>
          </a:prstGeom>
          <a:solidFill>
            <a:srgbClr val="F282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5" name="Image 4"/>
          <p:cNvPicPr>
            <a:picLocks noChangeAspect="1"/>
          </p:cNvPicPr>
          <p:nvPr/>
        </p:nvPicPr>
        <p:blipFill>
          <a:blip r:embed="rId3" cstate="print"/>
          <a:stretch>
            <a:fillRect/>
          </a:stretch>
        </p:blipFill>
        <p:spPr>
          <a:xfrm>
            <a:off x="5220072" y="764704"/>
            <a:ext cx="3923928" cy="3148517"/>
          </a:xfrm>
          <a:prstGeom prst="rect">
            <a:avLst/>
          </a:prstGeom>
        </p:spPr>
      </p:pic>
    </p:spTree>
    <p:extLst>
      <p:ext uri="{BB962C8B-B14F-4D97-AF65-F5344CB8AC3E}">
        <p14:creationId xmlns:p14="http://schemas.microsoft.com/office/powerpoint/2010/main" val="199969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3.05556E-6 4.07407E-6 L -3.05556E-6 -0.07223 " pathEditMode="relative" rAng="0" ptsTypes="AA">
                                      <p:cBhvr>
                                        <p:cTn id="6" dur="250" accel="50000" decel="50000" autoRev="1" fill="hold">
                                          <p:stCondLst>
                                            <p:cond delay="0"/>
                                          </p:stCondLst>
                                        </p:cTn>
                                        <p:tgtEl>
                                          <p:spTgt spid="3">
                                            <p:txEl>
                                              <p:pRg st="12" end="12"/>
                                            </p:txEl>
                                          </p:spTgt>
                                        </p:tgtEl>
                                        <p:attrNameLst>
                                          <p:attrName>ppt_x</p:attrName>
                                          <p:attrName>ppt_y</p:attrName>
                                        </p:attrNameLst>
                                      </p:cBhvr>
                                      <p:rCtr x="0" y="-3611"/>
                                    </p:animMotion>
                                    <p:animRot by="1500000">
                                      <p:cBhvr>
                                        <p:cTn id="7" dur="125" fill="hold">
                                          <p:stCondLst>
                                            <p:cond delay="0"/>
                                          </p:stCondLst>
                                        </p:cTn>
                                        <p:tgtEl>
                                          <p:spTgt spid="3">
                                            <p:txEl>
                                              <p:pRg st="12" end="12"/>
                                            </p:txEl>
                                          </p:spTgt>
                                        </p:tgtEl>
                                        <p:attrNameLst>
                                          <p:attrName>r</p:attrName>
                                        </p:attrNameLst>
                                      </p:cBhvr>
                                    </p:animRot>
                                    <p:animRot by="-1500000">
                                      <p:cBhvr>
                                        <p:cTn id="8" dur="125" fill="hold">
                                          <p:stCondLst>
                                            <p:cond delay="125"/>
                                          </p:stCondLst>
                                        </p:cTn>
                                        <p:tgtEl>
                                          <p:spTgt spid="3">
                                            <p:txEl>
                                              <p:pRg st="12" end="12"/>
                                            </p:txEl>
                                          </p:spTgt>
                                        </p:tgtEl>
                                        <p:attrNameLst>
                                          <p:attrName>r</p:attrName>
                                        </p:attrNameLst>
                                      </p:cBhvr>
                                    </p:animRot>
                                    <p:animRot by="-1500000">
                                      <p:cBhvr>
                                        <p:cTn id="9" dur="125" fill="hold">
                                          <p:stCondLst>
                                            <p:cond delay="250"/>
                                          </p:stCondLst>
                                        </p:cTn>
                                        <p:tgtEl>
                                          <p:spTgt spid="3">
                                            <p:txEl>
                                              <p:pRg st="12" end="12"/>
                                            </p:txEl>
                                          </p:spTgt>
                                        </p:tgtEl>
                                        <p:attrNameLst>
                                          <p:attrName>r</p:attrName>
                                        </p:attrNameLst>
                                      </p:cBhvr>
                                    </p:animRot>
                                    <p:animRot by="1500000">
                                      <p:cBhvr>
                                        <p:cTn id="10" dur="125" fill="hold">
                                          <p:stCondLst>
                                            <p:cond delay="375"/>
                                          </p:stCondLst>
                                        </p:cTn>
                                        <p:tgtEl>
                                          <p:spTgt spid="3">
                                            <p:txEl>
                                              <p:pRg st="12" end="1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229600" cy="602704"/>
          </a:xfrm>
        </p:spPr>
        <p:txBody>
          <a:bodyPr>
            <a:normAutofit/>
          </a:bodyPr>
          <a:lstStyle/>
          <a:p>
            <a:pPr algn="ctr"/>
            <a:endParaRPr lang="fr-BE" b="1" dirty="0">
              <a:solidFill>
                <a:srgbClr val="F2829D"/>
              </a:solidFill>
            </a:endParaRPr>
          </a:p>
        </p:txBody>
      </p:sp>
      <p:pic>
        <p:nvPicPr>
          <p:cNvPr id="4" name="Image 3" descr="logo aft mofifiable.png"/>
          <p:cNvPicPr>
            <a:picLocks noChangeAspect="1"/>
          </p:cNvPicPr>
          <p:nvPr/>
        </p:nvPicPr>
        <p:blipFill>
          <a:blip r:embed="rId2" cstate="print"/>
          <a:stretch>
            <a:fillRect/>
          </a:stretch>
        </p:blipFill>
        <p:spPr>
          <a:xfrm>
            <a:off x="179512" y="116632"/>
            <a:ext cx="1386934" cy="749723"/>
          </a:xfrm>
          <a:prstGeom prst="rect">
            <a:avLst/>
          </a:prstGeom>
        </p:spPr>
      </p:pic>
      <p:graphicFrame>
        <p:nvGraphicFramePr>
          <p:cNvPr id="7" name="Graphique 6"/>
          <p:cNvGraphicFramePr/>
          <p:nvPr>
            <p:extLst>
              <p:ext uri="{D42A27DB-BD31-4B8C-83A1-F6EECF244321}">
                <p14:modId xmlns:p14="http://schemas.microsoft.com/office/powerpoint/2010/main" val="3723914274"/>
              </p:ext>
            </p:extLst>
          </p:nvPr>
        </p:nvGraphicFramePr>
        <p:xfrm>
          <a:off x="755576" y="1124744"/>
          <a:ext cx="7992888"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8801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p:cNvGraphicFramePr/>
          <p:nvPr>
            <p:extLst>
              <p:ext uri="{D42A27DB-BD31-4B8C-83A1-F6EECF244321}">
                <p14:modId xmlns:p14="http://schemas.microsoft.com/office/powerpoint/2010/main" val="1661260504"/>
              </p:ext>
            </p:extLst>
          </p:nvPr>
        </p:nvGraphicFramePr>
        <p:xfrm>
          <a:off x="395536" y="1514427"/>
          <a:ext cx="8359294" cy="4506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descr="logo aft mofifiable.png"/>
          <p:cNvPicPr>
            <a:picLocks noChangeAspect="1"/>
          </p:cNvPicPr>
          <p:nvPr/>
        </p:nvPicPr>
        <p:blipFill>
          <a:blip r:embed="rId8" cstate="print"/>
          <a:stretch>
            <a:fillRect/>
          </a:stretch>
        </p:blipFill>
        <p:spPr>
          <a:xfrm>
            <a:off x="179512" y="116632"/>
            <a:ext cx="1386934" cy="749723"/>
          </a:xfrm>
          <a:prstGeom prst="rect">
            <a:avLst/>
          </a:prstGeom>
        </p:spPr>
      </p:pic>
      <p:sp>
        <p:nvSpPr>
          <p:cNvPr id="7" name="Titre 1"/>
          <p:cNvSpPr txBox="1">
            <a:spLocks/>
          </p:cNvSpPr>
          <p:nvPr/>
        </p:nvSpPr>
        <p:spPr>
          <a:xfrm>
            <a:off x="0" y="260648"/>
            <a:ext cx="9144000" cy="522312"/>
          </a:xfrm>
          <a:prstGeom prst="rect">
            <a:avLst/>
          </a:prstGeom>
        </p:spPr>
        <p:txBody>
          <a:bodyPr>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BE" b="1" dirty="0" smtClean="0">
                <a:solidFill>
                  <a:srgbClr val="F2829D"/>
                </a:solidFill>
              </a:rPr>
              <a:t>Jeux spontanés</a:t>
            </a:r>
            <a:endParaRPr lang="fr-BE" b="1" dirty="0">
              <a:solidFill>
                <a:srgbClr val="F2829D"/>
              </a:solidFill>
            </a:endParaRPr>
          </a:p>
        </p:txBody>
      </p:sp>
    </p:spTree>
    <p:extLst>
      <p:ext uri="{BB962C8B-B14F-4D97-AF65-F5344CB8AC3E}">
        <p14:creationId xmlns:p14="http://schemas.microsoft.com/office/powerpoint/2010/main" val="3550808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8686800" cy="594320"/>
          </a:xfrm>
        </p:spPr>
        <p:txBody>
          <a:bodyPr>
            <a:normAutofit/>
          </a:bodyPr>
          <a:lstStyle/>
          <a:p>
            <a:pPr algn="ctr"/>
            <a:r>
              <a:rPr lang="fr-BE" b="1" dirty="0" smtClean="0">
                <a:solidFill>
                  <a:srgbClr val="F2829D"/>
                </a:solidFill>
              </a:rPr>
              <a:t>Les motivations</a:t>
            </a:r>
            <a:endParaRPr lang="fr-BE" b="1" dirty="0">
              <a:solidFill>
                <a:srgbClr val="F2829D"/>
              </a:solidFill>
            </a:endParaRPr>
          </a:p>
        </p:txBody>
      </p:sp>
      <p:sp>
        <p:nvSpPr>
          <p:cNvPr id="3" name="Espace réservé du contenu 2"/>
          <p:cNvSpPr>
            <a:spLocks noGrp="1"/>
          </p:cNvSpPr>
          <p:nvPr>
            <p:ph idx="4294967295"/>
          </p:nvPr>
        </p:nvSpPr>
        <p:spPr>
          <a:xfrm>
            <a:off x="539552" y="1412776"/>
            <a:ext cx="7776864" cy="2952328"/>
          </a:xfrm>
        </p:spPr>
        <p:txBody>
          <a:bodyPr>
            <a:noAutofit/>
          </a:bodyPr>
          <a:lstStyle/>
          <a:p>
            <a:pPr marL="342900" lvl="1" indent="-342900">
              <a:buClr>
                <a:srgbClr val="EB577A"/>
              </a:buClr>
            </a:pPr>
            <a:r>
              <a:rPr lang="fr-FR" sz="2000" dirty="0"/>
              <a:t>M</a:t>
            </a:r>
            <a:r>
              <a:rPr lang="fr-FR" sz="2000" dirty="0" smtClean="0"/>
              <a:t>otivation extrinsèque au départ (</a:t>
            </a:r>
            <a:r>
              <a:rPr lang="fr-FR" sz="1600" dirty="0" smtClean="0"/>
              <a:t>Même </a:t>
            </a:r>
            <a:r>
              <a:rPr lang="fr-FR" sz="1600" dirty="0"/>
              <a:t>attachement à l’aspect relationnel </a:t>
            </a:r>
            <a:r>
              <a:rPr lang="fr-FR" sz="1600" dirty="0" smtClean="0"/>
              <a:t>qu’à l’activité)</a:t>
            </a:r>
            <a:endParaRPr lang="fr-FR" sz="2000" dirty="0" smtClean="0"/>
          </a:p>
          <a:p>
            <a:pPr>
              <a:buClr>
                <a:srgbClr val="EB577A"/>
              </a:buClr>
            </a:pPr>
            <a:r>
              <a:rPr lang="fr-FR" sz="2000" dirty="0" smtClean="0"/>
              <a:t>Motivation </a:t>
            </a:r>
            <a:r>
              <a:rPr lang="fr-FR" sz="2000" dirty="0"/>
              <a:t>intrinsèque basée sur maîtrise plutôt que sur </a:t>
            </a:r>
            <a:r>
              <a:rPr lang="fr-FR" sz="2000" dirty="0" smtClean="0"/>
              <a:t>l’adv. </a:t>
            </a:r>
            <a:r>
              <a:rPr lang="fr-FR" sz="2000" dirty="0"/>
              <a:t>et/ou </a:t>
            </a:r>
            <a:r>
              <a:rPr lang="fr-FR" sz="2000" dirty="0" err="1" smtClean="0"/>
              <a:t>perfo</a:t>
            </a:r>
            <a:endParaRPr lang="fr-FR" sz="2000" dirty="0" smtClean="0"/>
          </a:p>
          <a:p>
            <a:pPr lvl="1">
              <a:buClr>
                <a:srgbClr val="EB577A"/>
              </a:buClr>
            </a:pPr>
            <a:r>
              <a:rPr lang="fr-FR" sz="2000" dirty="0"/>
              <a:t>Recherche amélioration personnelle</a:t>
            </a:r>
          </a:p>
          <a:p>
            <a:pPr lvl="1">
              <a:buClr>
                <a:srgbClr val="EB577A"/>
              </a:buClr>
            </a:pPr>
            <a:r>
              <a:rPr lang="fr-FR" sz="2000" dirty="0"/>
              <a:t>Elles vont de la confiance vers l’action ( contraire des garçons)</a:t>
            </a:r>
          </a:p>
          <a:p>
            <a:pPr lvl="1">
              <a:buClr>
                <a:srgbClr val="EB577A"/>
              </a:buClr>
            </a:pPr>
            <a:endParaRPr lang="fr-FR" sz="2000" dirty="0"/>
          </a:p>
          <a:p>
            <a:pPr>
              <a:buClr>
                <a:srgbClr val="EB577A"/>
              </a:buClr>
            </a:pPr>
            <a:endParaRPr lang="fr-BE" sz="2000" dirty="0" smtClean="0"/>
          </a:p>
          <a:p>
            <a:pPr>
              <a:buClr>
                <a:srgbClr val="EB577A"/>
              </a:buClr>
            </a:pPr>
            <a:endParaRPr lang="fr-BE" sz="2000" dirty="0"/>
          </a:p>
        </p:txBody>
      </p:sp>
      <p:pic>
        <p:nvPicPr>
          <p:cNvPr id="7" name="Image 6" descr="logo aft mofifiable.png"/>
          <p:cNvPicPr>
            <a:picLocks noChangeAspect="1"/>
          </p:cNvPicPr>
          <p:nvPr/>
        </p:nvPicPr>
        <p:blipFill>
          <a:blip r:embed="rId2" cstate="print"/>
          <a:stretch>
            <a:fillRect/>
          </a:stretch>
        </p:blipFill>
        <p:spPr>
          <a:xfrm>
            <a:off x="179512" y="116632"/>
            <a:ext cx="1386934" cy="749723"/>
          </a:xfrm>
          <a:prstGeom prst="rect">
            <a:avLst/>
          </a:prstGeom>
        </p:spPr>
      </p:pic>
      <p:graphicFrame>
        <p:nvGraphicFramePr>
          <p:cNvPr id="5" name="Diagramme 4"/>
          <p:cNvGraphicFramePr/>
          <p:nvPr>
            <p:extLst>
              <p:ext uri="{D42A27DB-BD31-4B8C-83A1-F6EECF244321}">
                <p14:modId xmlns:p14="http://schemas.microsoft.com/office/powerpoint/2010/main" val="2409577274"/>
              </p:ext>
            </p:extLst>
          </p:nvPr>
        </p:nvGraphicFramePr>
        <p:xfrm>
          <a:off x="251520" y="3861048"/>
          <a:ext cx="8688288"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41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712" y="260648"/>
            <a:ext cx="8686800" cy="594320"/>
          </a:xfrm>
        </p:spPr>
        <p:txBody>
          <a:bodyPr>
            <a:normAutofit/>
          </a:bodyPr>
          <a:lstStyle/>
          <a:p>
            <a:pPr algn="ctr"/>
            <a:r>
              <a:rPr lang="fr-BE" b="1" dirty="0" smtClean="0">
                <a:solidFill>
                  <a:srgbClr val="F2829D"/>
                </a:solidFill>
              </a:rPr>
              <a:t>Agressivité vs INTERPRETATION</a:t>
            </a:r>
            <a:endParaRPr lang="fr-BE" b="1" dirty="0">
              <a:solidFill>
                <a:srgbClr val="F2829D"/>
              </a:solidFill>
            </a:endParaRPr>
          </a:p>
        </p:txBody>
      </p:sp>
      <p:sp>
        <p:nvSpPr>
          <p:cNvPr id="3" name="Espace réservé du contenu 2"/>
          <p:cNvSpPr>
            <a:spLocks noGrp="1"/>
          </p:cNvSpPr>
          <p:nvPr>
            <p:ph idx="4294967295"/>
          </p:nvPr>
        </p:nvSpPr>
        <p:spPr>
          <a:xfrm>
            <a:off x="611560" y="1412776"/>
            <a:ext cx="7704856" cy="1512168"/>
          </a:xfrm>
        </p:spPr>
        <p:txBody>
          <a:bodyPr>
            <a:noAutofit/>
          </a:bodyPr>
          <a:lstStyle/>
          <a:p>
            <a:pPr>
              <a:buClr>
                <a:srgbClr val="EB577A"/>
              </a:buClr>
            </a:pPr>
            <a:r>
              <a:rPr lang="fr-BE" sz="2000" dirty="0"/>
              <a:t>C</a:t>
            </a:r>
            <a:r>
              <a:rPr lang="fr-BE" sz="2000" dirty="0" smtClean="0"/>
              <a:t>onnotation très – pour filles vs + pour garçons</a:t>
            </a:r>
          </a:p>
          <a:p>
            <a:pPr>
              <a:buClr>
                <a:srgbClr val="EB577A"/>
              </a:buClr>
              <a:buNone/>
            </a:pPr>
            <a:endParaRPr lang="fr-BE" sz="2000" dirty="0" smtClean="0"/>
          </a:p>
          <a:p>
            <a:pPr>
              <a:buClr>
                <a:srgbClr val="EB577A"/>
              </a:buClr>
            </a:pPr>
            <a:endParaRPr lang="fr-BE" sz="2000" dirty="0"/>
          </a:p>
        </p:txBody>
      </p:sp>
      <p:pic>
        <p:nvPicPr>
          <p:cNvPr id="7" name="Image 6" descr="logo aft mofifiable.png"/>
          <p:cNvPicPr>
            <a:picLocks noChangeAspect="1"/>
          </p:cNvPicPr>
          <p:nvPr/>
        </p:nvPicPr>
        <p:blipFill>
          <a:blip r:embed="rId2" cstate="print"/>
          <a:stretch>
            <a:fillRect/>
          </a:stretch>
        </p:blipFill>
        <p:spPr>
          <a:xfrm>
            <a:off x="179512" y="116632"/>
            <a:ext cx="1386934" cy="749723"/>
          </a:xfrm>
          <a:prstGeom prst="rect">
            <a:avLst/>
          </a:prstGeom>
        </p:spPr>
      </p:pic>
      <p:grpSp>
        <p:nvGrpSpPr>
          <p:cNvPr id="6" name="Groupe 5"/>
          <p:cNvGrpSpPr/>
          <p:nvPr/>
        </p:nvGrpSpPr>
        <p:grpSpPr>
          <a:xfrm>
            <a:off x="313509" y="1772816"/>
            <a:ext cx="8601891" cy="3606396"/>
            <a:chOff x="313509" y="2456524"/>
            <a:chExt cx="8601891" cy="4249078"/>
          </a:xfrm>
        </p:grpSpPr>
        <p:pic>
          <p:nvPicPr>
            <p:cNvPr id="3074" name="Picture 2" descr="G:\3 Préparation et gestion mentale\Body language du joueur\Images interpel\D.S..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509" y="3733800"/>
              <a:ext cx="2505891" cy="2926080"/>
            </a:xfrm>
            <a:prstGeom prst="rect">
              <a:avLst/>
            </a:prstGeom>
            <a:ln>
              <a:noFill/>
            </a:ln>
            <a:effectLst>
              <a:glow rad="228600">
                <a:srgbClr val="FF0000">
                  <a:alpha val="40000"/>
                </a:srgbClr>
              </a:glow>
              <a:softEdge rad="112500"/>
            </a:effectLst>
            <a:extLst>
              <a:ext uri="{909E8E84-426E-40dd-AFC4-6F175D3DCCD1}">
                <a14:hiddenFill xmlns:a14="http://schemas.microsoft.com/office/drawing/2010/main" xmlns="">
                  <a:solidFill>
                    <a:srgbClr val="FFFFFF"/>
                  </a:solidFill>
                </a14:hiddenFill>
              </a:ext>
            </a:extLst>
          </p:spPr>
        </p:pic>
        <p:pic>
          <p:nvPicPr>
            <p:cNvPr id="3076" name="Picture 4" descr="G:\3 Préparation et gestion mentale\Body language du joueur\Images interpel\S.W.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4537" y="4038600"/>
              <a:ext cx="3090863" cy="2640874"/>
            </a:xfrm>
            <a:prstGeom prst="rect">
              <a:avLst/>
            </a:prstGeom>
            <a:ln>
              <a:noFill/>
            </a:ln>
            <a:effectLst>
              <a:glow rad="228600">
                <a:srgbClr val="FF0000">
                  <a:alpha val="40000"/>
                </a:srgbClr>
              </a:glow>
              <a:softEdge rad="112500"/>
            </a:effectLst>
            <a:extLst>
              <a:ext uri="{909E8E84-426E-40dd-AFC4-6F175D3DCCD1}">
                <a14:hiddenFill xmlns:a14="http://schemas.microsoft.com/office/drawing/2010/main" xmlns="">
                  <a:solidFill>
                    <a:srgbClr val="FFFFFF"/>
                  </a:solidFill>
                </a14:hiddenFill>
              </a:ext>
            </a:extLst>
          </p:spPr>
        </p:pic>
        <p:pic>
          <p:nvPicPr>
            <p:cNvPr id="5" name="Picture 2" descr="http://t3.gstatic.com/images?q=tbn:ANd9GcTEX0o5X8puBxAT3Zsftycury8GfVlT_7ekB_cvEf8REM43Ax1gU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6600" y="3886200"/>
              <a:ext cx="2114551" cy="2819402"/>
            </a:xfrm>
            <a:prstGeom prst="rect">
              <a:avLst/>
            </a:prstGeom>
            <a:ln>
              <a:noFill/>
            </a:ln>
            <a:effectLst>
              <a:glow rad="228600">
                <a:srgbClr val="FF0000">
                  <a:alpha val="40000"/>
                </a:srgbClr>
              </a:glow>
              <a:softEdge rad="112500"/>
            </a:effectLst>
            <a:extLst>
              <a:ext uri="{909E8E84-426E-40dd-AFC4-6F175D3DCCD1}">
                <a14:hiddenFill xmlns:a14="http://schemas.microsoft.com/office/drawing/2010/main" xmlns="">
                  <a:solidFill>
                    <a:srgbClr val="FFFFFF"/>
                  </a:solidFill>
                </a14:hiddenFill>
              </a:ext>
            </a:extLst>
          </p:spPr>
        </p:pic>
        <p:sp>
          <p:nvSpPr>
            <p:cNvPr id="4" name="Rectangle à coins arrondis 3"/>
            <p:cNvSpPr/>
            <p:nvPr/>
          </p:nvSpPr>
          <p:spPr>
            <a:xfrm>
              <a:off x="1331640" y="2456524"/>
              <a:ext cx="6912768" cy="1152128"/>
            </a:xfrm>
            <a:prstGeom prst="roundRect">
              <a:avLst/>
            </a:prstGeom>
            <a:solidFill>
              <a:srgbClr val="F282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2800" dirty="0" smtClean="0"/>
                <a:t>Qu’en pensez-vous?</a:t>
              </a:r>
              <a:endParaRPr lang="fr-BE" sz="2800" dirty="0"/>
            </a:p>
          </p:txBody>
        </p:sp>
      </p:grpSp>
      <p:sp>
        <p:nvSpPr>
          <p:cNvPr id="8" name="Rectangle 7"/>
          <p:cNvSpPr/>
          <p:nvPr/>
        </p:nvSpPr>
        <p:spPr>
          <a:xfrm>
            <a:off x="313509" y="5589240"/>
            <a:ext cx="8830491" cy="957442"/>
          </a:xfrm>
          <a:prstGeom prst="rect">
            <a:avLst/>
          </a:prstGeom>
        </p:spPr>
        <p:txBody>
          <a:bodyPr wrap="square">
            <a:spAutoFit/>
          </a:bodyPr>
          <a:lstStyle/>
          <a:p>
            <a:pPr marL="285750" indent="-285750">
              <a:lnSpc>
                <a:spcPct val="150000"/>
              </a:lnSpc>
              <a:buClr>
                <a:srgbClr val="EB577A"/>
              </a:buClr>
              <a:buFont typeface="Arial" panose="020B0604020202020204" pitchFamily="34" charset="0"/>
              <a:buChar char="•"/>
            </a:pPr>
            <a:r>
              <a:rPr lang="fr-BE" sz="2000" dirty="0"/>
              <a:t>Invention de l’homme pour </a:t>
            </a:r>
            <a:r>
              <a:rPr lang="fr-BE" sz="2000" dirty="0" smtClean="0"/>
              <a:t>l’homme</a:t>
            </a:r>
          </a:p>
          <a:p>
            <a:pPr marL="285750" indent="-285750">
              <a:lnSpc>
                <a:spcPct val="150000"/>
              </a:lnSpc>
              <a:buClr>
                <a:srgbClr val="EB577A"/>
              </a:buClr>
              <a:buFont typeface="Arial" panose="020B0604020202020204" pitchFamily="34" charset="0"/>
              <a:buChar char="•"/>
            </a:pPr>
            <a:r>
              <a:rPr lang="fr-BE" sz="2000" dirty="0" smtClean="0"/>
              <a:t>La </a:t>
            </a:r>
            <a:r>
              <a:rPr lang="fr-BE" sz="2000" dirty="0"/>
              <a:t>valorisation de la </a:t>
            </a:r>
            <a:r>
              <a:rPr lang="fr-BE" sz="2000" dirty="0" err="1"/>
              <a:t>perfo</a:t>
            </a:r>
            <a:r>
              <a:rPr lang="fr-BE" sz="2000" dirty="0"/>
              <a:t> de la femme, notion nouvelle (politique, professionnel, sport)</a:t>
            </a:r>
          </a:p>
        </p:txBody>
      </p:sp>
    </p:spTree>
    <p:extLst>
      <p:ext uri="{BB962C8B-B14F-4D97-AF65-F5344CB8AC3E}">
        <p14:creationId xmlns:p14="http://schemas.microsoft.com/office/powerpoint/2010/main" val="283660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763" y="274638"/>
            <a:ext cx="5959421" cy="850106"/>
          </a:xfrm>
        </p:spPr>
        <p:txBody>
          <a:bodyPr/>
          <a:lstStyle/>
          <a:p>
            <a:pPr algn="ctr"/>
            <a:r>
              <a:rPr lang="fr-FR" dirty="0" smtClean="0">
                <a:solidFill>
                  <a:srgbClr val="EB577A"/>
                </a:solidFill>
              </a:rPr>
              <a:t>LA FORMATION CONTINUE</a:t>
            </a:r>
            <a:endParaRPr lang="fr-BE" dirty="0">
              <a:solidFill>
                <a:srgbClr val="EB577A"/>
              </a:solidFill>
            </a:endParaRPr>
          </a:p>
        </p:txBody>
      </p:sp>
      <p:sp>
        <p:nvSpPr>
          <p:cNvPr id="2" name="Espace réservé du contenu 1"/>
          <p:cNvSpPr>
            <a:spLocks noGrp="1"/>
          </p:cNvSpPr>
          <p:nvPr>
            <p:ph sz="quarter" idx="13"/>
          </p:nvPr>
        </p:nvSpPr>
        <p:spPr>
          <a:xfrm>
            <a:off x="609600" y="1600200"/>
            <a:ext cx="7924800" cy="4853136"/>
          </a:xfrm>
        </p:spPr>
        <p:txBody>
          <a:bodyPr>
            <a:normAutofit/>
          </a:bodyPr>
          <a:lstStyle/>
          <a:p>
            <a:pPr marL="0" lvl="0" indent="0" algn="ctr">
              <a:buNone/>
            </a:pPr>
            <a:r>
              <a:rPr lang="fr-FR" sz="2800" dirty="0" smtClean="0">
                <a:solidFill>
                  <a:srgbClr val="FFC000"/>
                </a:solidFill>
              </a:rPr>
              <a:t>Avantages</a:t>
            </a:r>
          </a:p>
          <a:p>
            <a:pPr marL="0" lvl="0" indent="0" algn="ctr">
              <a:buNone/>
            </a:pPr>
            <a:endParaRPr lang="fr-FR" sz="2800" dirty="0" smtClean="0">
              <a:solidFill>
                <a:srgbClr val="FFC000"/>
              </a:solidFill>
            </a:endParaRPr>
          </a:p>
          <a:p>
            <a:pPr lvl="0">
              <a:buFont typeface="Wingdings" panose="05000000000000000000" pitchFamily="2" charset="2"/>
              <a:buChar char="ü"/>
            </a:pPr>
            <a:r>
              <a:rPr lang="fr-FR" sz="3200" dirty="0" smtClean="0"/>
              <a:t>Evolution du jeu et de la société Vs mise à jour</a:t>
            </a:r>
          </a:p>
          <a:p>
            <a:pPr lvl="0">
              <a:buFont typeface="Wingdings" panose="05000000000000000000" pitchFamily="2" charset="2"/>
              <a:buChar char="ü"/>
            </a:pPr>
            <a:r>
              <a:rPr lang="fr-FR" sz="3200" dirty="0" smtClean="0"/>
              <a:t>Progresser dans son métier (LLL)</a:t>
            </a:r>
          </a:p>
          <a:p>
            <a:pPr lvl="0">
              <a:buFont typeface="Wingdings" panose="05000000000000000000" pitchFamily="2" charset="2"/>
              <a:buChar char="ü"/>
            </a:pPr>
            <a:r>
              <a:rPr lang="fr-FR" sz="3200" dirty="0" smtClean="0"/>
              <a:t>Faire évoluer son club</a:t>
            </a:r>
          </a:p>
          <a:p>
            <a:pPr lvl="0">
              <a:buFont typeface="Wingdings" panose="05000000000000000000" pitchFamily="2" charset="2"/>
              <a:buChar char="ü"/>
            </a:pPr>
            <a:r>
              <a:rPr lang="fr-FR" sz="3200" dirty="0" smtClean="0"/>
              <a:t>Rencontrer, échanger</a:t>
            </a:r>
          </a:p>
          <a:p>
            <a:pPr lvl="0">
              <a:buFont typeface="Wingdings" panose="05000000000000000000" pitchFamily="2" charset="2"/>
              <a:buChar char="ü"/>
            </a:pPr>
            <a:r>
              <a:rPr lang="fr-FR" sz="3200" dirty="0" smtClean="0"/>
              <a:t>Proximité et contact avec DS</a:t>
            </a:r>
          </a:p>
          <a:p>
            <a:endParaRPr lang="fr-FR" sz="2400" i="1" dirty="0" smtClean="0"/>
          </a:p>
          <a:p>
            <a:pPr lvl="0"/>
            <a:endParaRPr lang="fr-BE" sz="2400" dirty="0"/>
          </a:p>
        </p:txBody>
      </p:sp>
      <p:pic>
        <p:nvPicPr>
          <p:cNvPr id="6" name="Image 5" descr="logo aft mofifiable.png"/>
          <p:cNvPicPr>
            <a:picLocks noChangeAspect="1"/>
          </p:cNvPicPr>
          <p:nvPr/>
        </p:nvPicPr>
        <p:blipFill>
          <a:blip r:embed="rId4" cstate="print"/>
          <a:stretch>
            <a:fillRect/>
          </a:stretch>
        </p:blipFill>
        <p:spPr>
          <a:xfrm>
            <a:off x="179512" y="116632"/>
            <a:ext cx="1386934" cy="749723"/>
          </a:xfrm>
          <a:prstGeom prst="rect">
            <a:avLst/>
          </a:prstGeom>
        </p:spPr>
      </p:pic>
    </p:spTree>
    <p:custDataLst>
      <p:tags r:id="rId1"/>
    </p:custDataLst>
    <p:extLst>
      <p:ext uri="{BB962C8B-B14F-4D97-AF65-F5344CB8AC3E}">
        <p14:creationId xmlns:p14="http://schemas.microsoft.com/office/powerpoint/2010/main" val="214043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3429001" y="0"/>
            <a:ext cx="6858002" cy="6858000"/>
          </a:xfrm>
          <a:prstGeom prst="arc">
            <a:avLst>
              <a:gd name="adj1" fmla="val 16200000"/>
              <a:gd name="adj2" fmla="val 5370932"/>
            </a:avLst>
          </a:prstGeom>
          <a:solidFill>
            <a:schemeClr val="tx1">
              <a:lumMod val="65000"/>
            </a:schemeClr>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5" name="Oval 14"/>
          <p:cNvSpPr/>
          <p:nvPr/>
        </p:nvSpPr>
        <p:spPr>
          <a:xfrm>
            <a:off x="1763688" y="476672"/>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2771800" y="1556792"/>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180153" y="3078252"/>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577A"/>
              </a:solidFill>
            </a:endParaRPr>
          </a:p>
        </p:txBody>
      </p:sp>
      <p:sp>
        <p:nvSpPr>
          <p:cNvPr id="20" name="Oval 16"/>
          <p:cNvSpPr/>
          <p:nvPr/>
        </p:nvSpPr>
        <p:spPr>
          <a:xfrm>
            <a:off x="3059832" y="4366845"/>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577A"/>
              </a:solidFill>
            </a:endParaRPr>
          </a:p>
        </p:txBody>
      </p:sp>
      <p:sp>
        <p:nvSpPr>
          <p:cNvPr id="21" name="Rectangle 20"/>
          <p:cNvSpPr/>
          <p:nvPr/>
        </p:nvSpPr>
        <p:spPr>
          <a:xfrm>
            <a:off x="2123728" y="325105"/>
            <a:ext cx="5149065" cy="1200329"/>
          </a:xfrm>
          <a:prstGeom prst="rect">
            <a:avLst/>
          </a:prstGeom>
        </p:spPr>
        <p:txBody>
          <a:bodyPr wrap="square">
            <a:spAutoFit/>
          </a:bodyPr>
          <a:lstStyle/>
          <a:p>
            <a:pPr>
              <a:buClr>
                <a:srgbClr val="EB577A"/>
              </a:buClr>
            </a:pPr>
            <a:r>
              <a:rPr lang="fr-FR" sz="2000" dirty="0" smtClean="0">
                <a:solidFill>
                  <a:srgbClr val="EB577A"/>
                </a:solidFill>
              </a:rPr>
              <a:t>Grande </a:t>
            </a:r>
            <a:r>
              <a:rPr lang="fr-FR" sz="2000" dirty="0">
                <a:solidFill>
                  <a:srgbClr val="EB577A"/>
                </a:solidFill>
              </a:rPr>
              <a:t>aptitude </a:t>
            </a:r>
            <a:r>
              <a:rPr lang="fr-FR" sz="2000" dirty="0" smtClean="0">
                <a:solidFill>
                  <a:srgbClr val="EB577A"/>
                </a:solidFill>
              </a:rPr>
              <a:t>émotionnelle</a:t>
            </a:r>
          </a:p>
          <a:p>
            <a:pPr>
              <a:buClr>
                <a:srgbClr val="EB577A"/>
              </a:buClr>
            </a:pPr>
            <a:r>
              <a:rPr lang="fr-FR" sz="2000" dirty="0">
                <a:solidFill>
                  <a:srgbClr val="EB577A"/>
                </a:solidFill>
              </a:rPr>
              <a:t>	</a:t>
            </a:r>
            <a:r>
              <a:rPr lang="fr-FR" sz="1600" dirty="0" smtClean="0"/>
              <a:t>Sujettes </a:t>
            </a:r>
            <a:r>
              <a:rPr lang="fr-FR" sz="1600" dirty="0"/>
              <a:t>au stress et anxiété</a:t>
            </a:r>
          </a:p>
          <a:p>
            <a:pPr lvl="1">
              <a:buClr>
                <a:srgbClr val="EB577A"/>
              </a:buClr>
            </a:pPr>
            <a:r>
              <a:rPr lang="fr-FR" sz="1600" dirty="0" smtClean="0"/>
              <a:t>	Echec</a:t>
            </a:r>
            <a:r>
              <a:rPr lang="fr-FR" sz="1600" dirty="0"/>
              <a:t>= dévalorisation </a:t>
            </a:r>
            <a:r>
              <a:rPr lang="fr-FR" sz="1600" dirty="0" smtClean="0"/>
              <a:t>personnelle</a:t>
            </a:r>
            <a:endParaRPr lang="fr-FR" sz="1600" dirty="0"/>
          </a:p>
          <a:p>
            <a:pPr lvl="1">
              <a:buClr>
                <a:srgbClr val="EB577A"/>
              </a:buClr>
            </a:pPr>
            <a:r>
              <a:rPr lang="fr-FR" sz="1600" dirty="0" smtClean="0"/>
              <a:t>	Intériorisation </a:t>
            </a:r>
            <a:r>
              <a:rPr lang="fr-FR" sz="1600" dirty="0"/>
              <a:t>des </a:t>
            </a:r>
            <a:r>
              <a:rPr lang="fr-FR" sz="1600" dirty="0" smtClean="0"/>
              <a:t>émotions</a:t>
            </a:r>
            <a:endParaRPr lang="fr-FR" sz="1600" dirty="0"/>
          </a:p>
        </p:txBody>
      </p:sp>
      <p:sp>
        <p:nvSpPr>
          <p:cNvPr id="22" name="Rectangle 21"/>
          <p:cNvSpPr/>
          <p:nvPr/>
        </p:nvSpPr>
        <p:spPr>
          <a:xfrm>
            <a:off x="3131840" y="1556792"/>
            <a:ext cx="5760640" cy="1261884"/>
          </a:xfrm>
          <a:prstGeom prst="rect">
            <a:avLst/>
          </a:prstGeom>
        </p:spPr>
        <p:txBody>
          <a:bodyPr wrap="square">
            <a:spAutoFit/>
          </a:bodyPr>
          <a:lstStyle/>
          <a:p>
            <a:r>
              <a:rPr lang="fr-FR" sz="2000" dirty="0">
                <a:solidFill>
                  <a:srgbClr val="EB577A"/>
                </a:solidFill>
              </a:rPr>
              <a:t>S</a:t>
            </a:r>
            <a:r>
              <a:rPr lang="fr-FR" sz="2000" dirty="0" smtClean="0">
                <a:solidFill>
                  <a:srgbClr val="EB577A"/>
                </a:solidFill>
              </a:rPr>
              <a:t>anté </a:t>
            </a:r>
            <a:r>
              <a:rPr lang="fr-FR" sz="2000" dirty="0">
                <a:solidFill>
                  <a:srgbClr val="EB577A"/>
                </a:solidFill>
              </a:rPr>
              <a:t>physique </a:t>
            </a:r>
            <a:r>
              <a:rPr lang="fr-FR" sz="2000" dirty="0" smtClean="0">
                <a:solidFill>
                  <a:srgbClr val="EB577A"/>
                </a:solidFill>
              </a:rPr>
              <a:t>vs mentale: </a:t>
            </a:r>
          </a:p>
          <a:p>
            <a:r>
              <a:rPr lang="fr-FR" sz="2000" dirty="0">
                <a:solidFill>
                  <a:srgbClr val="EB577A"/>
                </a:solidFill>
              </a:rPr>
              <a:t>	</a:t>
            </a:r>
            <a:r>
              <a:rPr lang="fr-FR" sz="1600" dirty="0" smtClean="0"/>
              <a:t>Gestion </a:t>
            </a:r>
            <a:r>
              <a:rPr lang="fr-FR" sz="1600" dirty="0"/>
              <a:t>stress, réactivité face aux </a:t>
            </a:r>
            <a:r>
              <a:rPr lang="fr-FR" sz="1600" dirty="0" smtClean="0"/>
              <a:t>symptômes</a:t>
            </a:r>
          </a:p>
          <a:p>
            <a:r>
              <a:rPr lang="fr-FR" sz="1600" dirty="0"/>
              <a:t>	</a:t>
            </a:r>
            <a:r>
              <a:rPr lang="fr-FR" sz="1600" dirty="0" smtClean="0"/>
              <a:t>Fluctuation hormonale (comportement et réactions)</a:t>
            </a:r>
            <a:endParaRPr lang="fr-FR" sz="1600" dirty="0"/>
          </a:p>
          <a:p>
            <a:endParaRPr lang="fr-BE" sz="2000" dirty="0" smtClean="0">
              <a:latin typeface="+mj-lt"/>
            </a:endParaRPr>
          </a:p>
        </p:txBody>
      </p:sp>
      <p:sp>
        <p:nvSpPr>
          <p:cNvPr id="23" name="Rectangle 22"/>
          <p:cNvSpPr/>
          <p:nvPr/>
        </p:nvSpPr>
        <p:spPr>
          <a:xfrm>
            <a:off x="3491880" y="3068960"/>
            <a:ext cx="4706809" cy="400110"/>
          </a:xfrm>
          <a:prstGeom prst="rect">
            <a:avLst/>
          </a:prstGeom>
        </p:spPr>
        <p:txBody>
          <a:bodyPr wrap="square">
            <a:spAutoFit/>
          </a:bodyPr>
          <a:lstStyle/>
          <a:p>
            <a:r>
              <a:rPr lang="fr-BE" sz="2000" dirty="0" smtClean="0">
                <a:solidFill>
                  <a:srgbClr val="EB577A"/>
                </a:solidFill>
                <a:latin typeface="+mj-lt"/>
              </a:rPr>
              <a:t>Concentrées et consciencieuses</a:t>
            </a:r>
          </a:p>
        </p:txBody>
      </p:sp>
      <p:sp>
        <p:nvSpPr>
          <p:cNvPr id="25" name="Rectangle 24"/>
          <p:cNvSpPr/>
          <p:nvPr/>
        </p:nvSpPr>
        <p:spPr>
          <a:xfrm>
            <a:off x="3419872" y="4294837"/>
            <a:ext cx="2784309" cy="954107"/>
          </a:xfrm>
          <a:prstGeom prst="rect">
            <a:avLst/>
          </a:prstGeom>
        </p:spPr>
        <p:txBody>
          <a:bodyPr wrap="square">
            <a:spAutoFit/>
          </a:bodyPr>
          <a:lstStyle/>
          <a:p>
            <a:r>
              <a:rPr lang="fr-BE" sz="2000" dirty="0" smtClean="0">
                <a:solidFill>
                  <a:srgbClr val="EB577A"/>
                </a:solidFill>
                <a:latin typeface="+mj-lt"/>
              </a:rPr>
              <a:t>Estime de soi </a:t>
            </a:r>
          </a:p>
          <a:p>
            <a:r>
              <a:rPr lang="fr-BE" sz="2000" dirty="0">
                <a:solidFill>
                  <a:srgbClr val="EB577A"/>
                </a:solidFill>
                <a:latin typeface="+mj-lt"/>
              </a:rPr>
              <a:t>	</a:t>
            </a:r>
            <a:r>
              <a:rPr lang="fr-BE" sz="1600" dirty="0" smtClean="0">
                <a:latin typeface="+mj-lt"/>
              </a:rPr>
              <a:t>Image corporelle</a:t>
            </a:r>
          </a:p>
          <a:p>
            <a:r>
              <a:rPr lang="fr-BE" sz="1600" dirty="0">
                <a:solidFill>
                  <a:srgbClr val="EB577A"/>
                </a:solidFill>
                <a:latin typeface="+mj-lt"/>
              </a:rPr>
              <a:t>	</a:t>
            </a:r>
            <a:r>
              <a:rPr lang="fr-BE" sz="1600" dirty="0" smtClean="0">
                <a:latin typeface="+mj-lt"/>
              </a:rPr>
              <a:t>Compétences</a:t>
            </a:r>
            <a:endParaRPr lang="fr-BE" sz="2000" dirty="0" smtClean="0">
              <a:latin typeface="+mj-lt"/>
            </a:endParaRPr>
          </a:p>
        </p:txBody>
      </p:sp>
      <p:sp>
        <p:nvSpPr>
          <p:cNvPr id="26" name="Oval 16"/>
          <p:cNvSpPr/>
          <p:nvPr/>
        </p:nvSpPr>
        <p:spPr>
          <a:xfrm>
            <a:off x="2195736" y="580526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577A"/>
              </a:solidFill>
            </a:endParaRPr>
          </a:p>
        </p:txBody>
      </p:sp>
      <p:sp>
        <p:nvSpPr>
          <p:cNvPr id="30" name="Rectangle 29"/>
          <p:cNvSpPr/>
          <p:nvPr/>
        </p:nvSpPr>
        <p:spPr>
          <a:xfrm rot="16200000">
            <a:off x="-475817" y="3002468"/>
            <a:ext cx="5103277" cy="646331"/>
          </a:xfrm>
          <a:prstGeom prst="rect">
            <a:avLst/>
          </a:prstGeom>
        </p:spPr>
        <p:txBody>
          <a:bodyPr vert="horz" wrap="square">
            <a:spAutoFit/>
          </a:bodyPr>
          <a:lstStyle/>
          <a:p>
            <a:pPr algn="ctr"/>
            <a:r>
              <a:rPr lang="fr-BE" sz="3600" b="1" dirty="0" smtClean="0">
                <a:solidFill>
                  <a:srgbClr val="F2829D"/>
                </a:solidFill>
              </a:rPr>
              <a:t>PSYCHO</a:t>
            </a:r>
          </a:p>
        </p:txBody>
      </p:sp>
      <p:pic>
        <p:nvPicPr>
          <p:cNvPr id="31" name="Image 30" descr="logo aft mofifiable.png"/>
          <p:cNvPicPr>
            <a:picLocks noChangeAspect="1"/>
          </p:cNvPicPr>
          <p:nvPr/>
        </p:nvPicPr>
        <p:blipFill>
          <a:blip r:embed="rId4" cstate="print"/>
          <a:stretch>
            <a:fillRect/>
          </a:stretch>
        </p:blipFill>
        <p:spPr>
          <a:xfrm>
            <a:off x="7649562" y="86989"/>
            <a:ext cx="1386934" cy="749723"/>
          </a:xfrm>
          <a:prstGeom prst="rect">
            <a:avLst/>
          </a:prstGeom>
        </p:spPr>
      </p:pic>
      <p:sp>
        <p:nvSpPr>
          <p:cNvPr id="4" name="Rectangle 3"/>
          <p:cNvSpPr/>
          <p:nvPr/>
        </p:nvSpPr>
        <p:spPr>
          <a:xfrm>
            <a:off x="2625543" y="5486823"/>
            <a:ext cx="5827478" cy="954107"/>
          </a:xfrm>
          <a:prstGeom prst="rect">
            <a:avLst/>
          </a:prstGeom>
        </p:spPr>
        <p:txBody>
          <a:bodyPr wrap="square">
            <a:spAutoFit/>
          </a:bodyPr>
          <a:lstStyle/>
          <a:p>
            <a:r>
              <a:rPr lang="fr-FR" sz="2000" dirty="0" smtClean="0">
                <a:solidFill>
                  <a:srgbClr val="EB577A"/>
                </a:solidFill>
                <a:latin typeface="+mj-lt"/>
              </a:rPr>
              <a:t>Conformisme: </a:t>
            </a:r>
          </a:p>
          <a:p>
            <a:r>
              <a:rPr lang="fr-FR" sz="2000" dirty="0">
                <a:solidFill>
                  <a:srgbClr val="EB577A"/>
                </a:solidFill>
                <a:latin typeface="+mj-lt"/>
              </a:rPr>
              <a:t>	</a:t>
            </a:r>
            <a:r>
              <a:rPr lang="fr-FR" sz="1600" dirty="0" smtClean="0"/>
              <a:t>Peur du jugement d’autrui…besoin de l’approbation du moniteur</a:t>
            </a:r>
          </a:p>
          <a:p>
            <a:r>
              <a:rPr lang="fr-FR" sz="1600" dirty="0"/>
              <a:t>	R</a:t>
            </a:r>
            <a:r>
              <a:rPr lang="fr-FR" sz="1600" dirty="0" smtClean="0"/>
              <a:t>echerche de réussite…peu de prise de risque</a:t>
            </a:r>
            <a:endParaRPr lang="fr-BE" sz="1600" dirty="0"/>
          </a:p>
        </p:txBody>
      </p:sp>
      <p:sp>
        <p:nvSpPr>
          <p:cNvPr id="18" name="Arc 17"/>
          <p:cNvSpPr/>
          <p:nvPr/>
        </p:nvSpPr>
        <p:spPr>
          <a:xfrm>
            <a:off x="-1524000" y="1905000"/>
            <a:ext cx="3048000" cy="3048000"/>
          </a:xfrm>
          <a:prstGeom prst="arc">
            <a:avLst>
              <a:gd name="adj1" fmla="val 16200000"/>
              <a:gd name="adj2" fmla="val 5359794"/>
            </a:avLst>
          </a:prstGeom>
          <a:solidFill>
            <a:srgbClr val="F2829D"/>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à coins arrondis 33"/>
          <p:cNvSpPr/>
          <p:nvPr/>
        </p:nvSpPr>
        <p:spPr>
          <a:xfrm>
            <a:off x="0" y="332656"/>
            <a:ext cx="179512" cy="6192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custDataLst>
      <p:tags r:id="rId1"/>
    </p:custDataLst>
    <p:extLst>
      <p:ext uri="{BB962C8B-B14F-4D97-AF65-F5344CB8AC3E}">
        <p14:creationId xmlns:p14="http://schemas.microsoft.com/office/powerpoint/2010/main" val="660044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0"/>
                                        </p:tgtEl>
                                        <p:attrNameLst>
                                          <p:attrName>ppt_x</p:attrName>
                                          <p:attrName>ppt_y</p:attrName>
                                        </p:attrNameLst>
                                      </p:cBhvr>
                                    </p:animMotion>
                                    <p:animRot by="1500000">
                                      <p:cBhvr>
                                        <p:cTn id="7" dur="125" fill="hold">
                                          <p:stCondLst>
                                            <p:cond delay="0"/>
                                          </p:stCondLst>
                                        </p:cTn>
                                        <p:tgtEl>
                                          <p:spTgt spid="30"/>
                                        </p:tgtEl>
                                        <p:attrNameLst>
                                          <p:attrName>r</p:attrName>
                                        </p:attrNameLst>
                                      </p:cBhvr>
                                    </p:animRot>
                                    <p:animRot by="-1500000">
                                      <p:cBhvr>
                                        <p:cTn id="8" dur="125" fill="hold">
                                          <p:stCondLst>
                                            <p:cond delay="125"/>
                                          </p:stCondLst>
                                        </p:cTn>
                                        <p:tgtEl>
                                          <p:spTgt spid="30"/>
                                        </p:tgtEl>
                                        <p:attrNameLst>
                                          <p:attrName>r</p:attrName>
                                        </p:attrNameLst>
                                      </p:cBhvr>
                                    </p:animRot>
                                    <p:animRot by="-1500000">
                                      <p:cBhvr>
                                        <p:cTn id="9" dur="125" fill="hold">
                                          <p:stCondLst>
                                            <p:cond delay="250"/>
                                          </p:stCondLst>
                                        </p:cTn>
                                        <p:tgtEl>
                                          <p:spTgt spid="30"/>
                                        </p:tgtEl>
                                        <p:attrNameLst>
                                          <p:attrName>r</p:attrName>
                                        </p:attrNameLst>
                                      </p:cBhvr>
                                    </p:animRot>
                                    <p:animRot by="1500000">
                                      <p:cBhvr>
                                        <p:cTn id="10" dur="125" fill="hold">
                                          <p:stCondLst>
                                            <p:cond delay="375"/>
                                          </p:stCondLst>
                                        </p:cTn>
                                        <p:tgtEl>
                                          <p:spTgt spid="3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100"/>
                                  </p:stCondLst>
                                  <p:childTnLst>
                                    <p:animRot by="1980000">
                                      <p:cBhvr>
                                        <p:cTn id="14" dur="1000" fill="hold"/>
                                        <p:tgtEl>
                                          <p:spTgt spid="34"/>
                                        </p:tgtEl>
                                        <p:attrNameLst>
                                          <p:attrName>r</p:attrName>
                                        </p:attrNameLst>
                                      </p:cBhvr>
                                    </p:animRot>
                                  </p:childTnLst>
                                </p:cTn>
                              </p:par>
                            </p:childTnLst>
                          </p:cTn>
                        </p:par>
                        <p:par>
                          <p:cTn id="15" fill="hold">
                            <p:stCondLst>
                              <p:cond delay="110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1" nodeType="clickEffect">
                                  <p:stCondLst>
                                    <p:cond delay="0"/>
                                  </p:stCondLst>
                                  <p:childTnLst>
                                    <p:animRot by="1380000">
                                      <p:cBhvr>
                                        <p:cTn id="22" dur="1000" fill="hold"/>
                                        <p:tgtEl>
                                          <p:spTgt spid="34"/>
                                        </p:tgtEl>
                                        <p:attrNameLst>
                                          <p:attrName>r</p:attrName>
                                        </p:attrNameLst>
                                      </p:cBhvr>
                                    </p:animRo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2" nodeType="clickEffect">
                                  <p:stCondLst>
                                    <p:cond delay="0"/>
                                  </p:stCondLst>
                                  <p:childTnLst>
                                    <p:animRot by="1920000">
                                      <p:cBhvr>
                                        <p:cTn id="30" dur="1000" fill="hold"/>
                                        <p:tgtEl>
                                          <p:spTgt spid="34"/>
                                        </p:tgtEl>
                                        <p:attrNameLst>
                                          <p:attrName>r</p:attrName>
                                        </p:attrNameLst>
                                      </p:cBhvr>
                                    </p:animRo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10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grpId="3" nodeType="clickEffect">
                                  <p:stCondLst>
                                    <p:cond delay="0"/>
                                  </p:stCondLst>
                                  <p:childTnLst>
                                    <p:animRot by="1380000">
                                      <p:cBhvr>
                                        <p:cTn id="38" dur="1000" fill="hold"/>
                                        <p:tgtEl>
                                          <p:spTgt spid="34"/>
                                        </p:tgtEl>
                                        <p:attrNameLst>
                                          <p:attrName>r</p:attrName>
                                        </p:attrNameLst>
                                      </p:cBhvr>
                                    </p:animRo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grpId="4" nodeType="clickEffect">
                                  <p:stCondLst>
                                    <p:cond delay="0"/>
                                  </p:stCondLst>
                                  <p:childTnLst>
                                    <p:animRot by="1740000">
                                      <p:cBhvr>
                                        <p:cTn id="46" dur="1000" fill="hold"/>
                                        <p:tgtEl>
                                          <p:spTgt spid="34"/>
                                        </p:tgtEl>
                                        <p:attrNameLst>
                                          <p:attrName>r</p:attrName>
                                        </p:attrNameLst>
                                      </p:cBhvr>
                                    </p:animRo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30" grpId="0"/>
      <p:bldP spid="4" grpId="0"/>
      <p:bldP spid="34" grpId="0" animBg="1"/>
      <p:bldP spid="34" grpId="1" animBg="1"/>
      <p:bldP spid="34" grpId="2" animBg="1"/>
      <p:bldP spid="34" grpId="3" animBg="1"/>
      <p:bldP spid="34" grpId="4"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c 13"/>
          <p:cNvSpPr/>
          <p:nvPr/>
        </p:nvSpPr>
        <p:spPr>
          <a:xfrm>
            <a:off x="-3429001" y="0"/>
            <a:ext cx="6858002" cy="6858000"/>
          </a:xfrm>
          <a:prstGeom prst="arc">
            <a:avLst>
              <a:gd name="adj1" fmla="val 16200000"/>
              <a:gd name="adj2" fmla="val 5370932"/>
            </a:avLst>
          </a:prstGeom>
          <a:solidFill>
            <a:schemeClr val="tx1">
              <a:lumMod val="65000"/>
            </a:schemeClr>
          </a:solidFill>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5" name="Oval 14"/>
          <p:cNvSpPr/>
          <p:nvPr/>
        </p:nvSpPr>
        <p:spPr>
          <a:xfrm>
            <a:off x="1763688" y="476672"/>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2771800" y="1556792"/>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3180153" y="3078252"/>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577A"/>
              </a:solidFill>
            </a:endParaRPr>
          </a:p>
        </p:txBody>
      </p:sp>
      <p:sp>
        <p:nvSpPr>
          <p:cNvPr id="20" name="Oval 16"/>
          <p:cNvSpPr/>
          <p:nvPr/>
        </p:nvSpPr>
        <p:spPr>
          <a:xfrm>
            <a:off x="3059832" y="4366845"/>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577A"/>
              </a:solidFill>
            </a:endParaRPr>
          </a:p>
        </p:txBody>
      </p:sp>
      <p:sp>
        <p:nvSpPr>
          <p:cNvPr id="21" name="Rectangle 20"/>
          <p:cNvSpPr/>
          <p:nvPr/>
        </p:nvSpPr>
        <p:spPr>
          <a:xfrm>
            <a:off x="2123728" y="325105"/>
            <a:ext cx="5149065" cy="400110"/>
          </a:xfrm>
          <a:prstGeom prst="rect">
            <a:avLst/>
          </a:prstGeom>
        </p:spPr>
        <p:txBody>
          <a:bodyPr wrap="square">
            <a:spAutoFit/>
          </a:bodyPr>
          <a:lstStyle/>
          <a:p>
            <a:pPr>
              <a:buClr>
                <a:srgbClr val="EB577A"/>
              </a:buClr>
            </a:pPr>
            <a:r>
              <a:rPr lang="fr-FR" sz="2000" dirty="0" smtClean="0">
                <a:solidFill>
                  <a:srgbClr val="EB577A"/>
                </a:solidFill>
              </a:rPr>
              <a:t>Parlent +</a:t>
            </a:r>
          </a:p>
        </p:txBody>
      </p:sp>
      <p:sp>
        <p:nvSpPr>
          <p:cNvPr id="22" name="Rectangle 21"/>
          <p:cNvSpPr/>
          <p:nvPr/>
        </p:nvSpPr>
        <p:spPr>
          <a:xfrm>
            <a:off x="3180153" y="1462424"/>
            <a:ext cx="5760640" cy="400110"/>
          </a:xfrm>
          <a:prstGeom prst="rect">
            <a:avLst/>
          </a:prstGeom>
        </p:spPr>
        <p:txBody>
          <a:bodyPr wrap="square">
            <a:spAutoFit/>
          </a:bodyPr>
          <a:lstStyle/>
          <a:p>
            <a:r>
              <a:rPr lang="fr-FR" sz="2000" dirty="0" smtClean="0">
                <a:solidFill>
                  <a:srgbClr val="EB577A"/>
                </a:solidFill>
              </a:rPr>
              <a:t>Devinent mieux les émotions et les non-dits</a:t>
            </a:r>
            <a:endParaRPr lang="fr-FR" sz="1600" dirty="0"/>
          </a:p>
        </p:txBody>
      </p:sp>
      <p:sp>
        <p:nvSpPr>
          <p:cNvPr id="23" name="Rectangle 22"/>
          <p:cNvSpPr/>
          <p:nvPr/>
        </p:nvSpPr>
        <p:spPr>
          <a:xfrm>
            <a:off x="3491880" y="3068960"/>
            <a:ext cx="4706809" cy="400110"/>
          </a:xfrm>
          <a:prstGeom prst="rect">
            <a:avLst/>
          </a:prstGeom>
        </p:spPr>
        <p:txBody>
          <a:bodyPr wrap="square">
            <a:spAutoFit/>
          </a:bodyPr>
          <a:lstStyle/>
          <a:p>
            <a:r>
              <a:rPr lang="fr-BE" sz="2000" dirty="0" smtClean="0">
                <a:solidFill>
                  <a:srgbClr val="EB577A"/>
                </a:solidFill>
                <a:latin typeface="+mj-lt"/>
              </a:rPr>
              <a:t>Besoin d’extérioriser et partager leurs émotions</a:t>
            </a:r>
          </a:p>
        </p:txBody>
      </p:sp>
      <p:sp>
        <p:nvSpPr>
          <p:cNvPr id="25" name="Rectangle 24"/>
          <p:cNvSpPr/>
          <p:nvPr/>
        </p:nvSpPr>
        <p:spPr>
          <a:xfrm>
            <a:off x="3419872" y="4294837"/>
            <a:ext cx="5472608" cy="1200329"/>
          </a:xfrm>
          <a:prstGeom prst="rect">
            <a:avLst/>
          </a:prstGeom>
        </p:spPr>
        <p:txBody>
          <a:bodyPr wrap="square">
            <a:spAutoFit/>
          </a:bodyPr>
          <a:lstStyle/>
          <a:p>
            <a:r>
              <a:rPr lang="fr-BE" sz="2000" dirty="0" smtClean="0">
                <a:solidFill>
                  <a:srgbClr val="EB577A"/>
                </a:solidFill>
                <a:latin typeface="+mj-lt"/>
              </a:rPr>
              <a:t>Besoin d’être en relation « avec »</a:t>
            </a:r>
          </a:p>
          <a:p>
            <a:r>
              <a:rPr lang="fr-BE" sz="2000" dirty="0">
                <a:solidFill>
                  <a:srgbClr val="EB577A"/>
                </a:solidFill>
                <a:latin typeface="+mj-lt"/>
              </a:rPr>
              <a:t>	</a:t>
            </a:r>
            <a:r>
              <a:rPr lang="fr-BE" sz="1600" dirty="0" smtClean="0">
                <a:latin typeface="+mj-lt"/>
              </a:rPr>
              <a:t>Attitude amicale</a:t>
            </a:r>
          </a:p>
          <a:p>
            <a:r>
              <a:rPr lang="fr-BE" sz="1600" dirty="0">
                <a:solidFill>
                  <a:srgbClr val="EB577A"/>
                </a:solidFill>
                <a:latin typeface="+mj-lt"/>
              </a:rPr>
              <a:t>	</a:t>
            </a:r>
            <a:r>
              <a:rPr lang="fr-BE" sz="1600" dirty="0" smtClean="0">
                <a:latin typeface="+mj-lt"/>
              </a:rPr>
              <a:t>Langage collaboratif</a:t>
            </a:r>
          </a:p>
          <a:p>
            <a:r>
              <a:rPr lang="fr-BE" sz="1600" dirty="0">
                <a:latin typeface="+mj-lt"/>
              </a:rPr>
              <a:t>	</a:t>
            </a:r>
            <a:r>
              <a:rPr lang="fr-BE" sz="1600" dirty="0" smtClean="0">
                <a:latin typeface="+mj-lt"/>
              </a:rPr>
              <a:t>Double objectif: Etre sociables et défendre leur pt de vue </a:t>
            </a:r>
            <a:endParaRPr lang="fr-BE" sz="2000" dirty="0" smtClean="0">
              <a:latin typeface="+mj-lt"/>
            </a:endParaRPr>
          </a:p>
        </p:txBody>
      </p:sp>
      <p:sp>
        <p:nvSpPr>
          <p:cNvPr id="26" name="Oval 16"/>
          <p:cNvSpPr/>
          <p:nvPr/>
        </p:nvSpPr>
        <p:spPr>
          <a:xfrm>
            <a:off x="2195736" y="5805264"/>
            <a:ext cx="311727" cy="311727"/>
          </a:xfrm>
          <a:prstGeom prst="ellipse">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B577A"/>
              </a:solidFill>
            </a:endParaRPr>
          </a:p>
        </p:txBody>
      </p:sp>
      <p:sp>
        <p:nvSpPr>
          <p:cNvPr id="30" name="Rectangle 29"/>
          <p:cNvSpPr/>
          <p:nvPr/>
        </p:nvSpPr>
        <p:spPr>
          <a:xfrm rot="16200000">
            <a:off x="-475817" y="3002468"/>
            <a:ext cx="5103277" cy="646331"/>
          </a:xfrm>
          <a:prstGeom prst="rect">
            <a:avLst/>
          </a:prstGeom>
        </p:spPr>
        <p:txBody>
          <a:bodyPr vert="horz" wrap="square">
            <a:spAutoFit/>
          </a:bodyPr>
          <a:lstStyle/>
          <a:p>
            <a:pPr algn="ctr"/>
            <a:r>
              <a:rPr lang="fr-BE" sz="3600" b="1" dirty="0" smtClean="0">
                <a:solidFill>
                  <a:srgbClr val="F2829D"/>
                </a:solidFill>
              </a:rPr>
              <a:t>COMMUNICATION</a:t>
            </a:r>
          </a:p>
        </p:txBody>
      </p:sp>
      <p:pic>
        <p:nvPicPr>
          <p:cNvPr id="31" name="Image 30" descr="logo aft mofifiable.png"/>
          <p:cNvPicPr>
            <a:picLocks noChangeAspect="1"/>
          </p:cNvPicPr>
          <p:nvPr/>
        </p:nvPicPr>
        <p:blipFill>
          <a:blip r:embed="rId4" cstate="print"/>
          <a:stretch>
            <a:fillRect/>
          </a:stretch>
        </p:blipFill>
        <p:spPr>
          <a:xfrm>
            <a:off x="7649562" y="86989"/>
            <a:ext cx="1386934" cy="749723"/>
          </a:xfrm>
          <a:prstGeom prst="rect">
            <a:avLst/>
          </a:prstGeom>
        </p:spPr>
      </p:pic>
      <p:sp>
        <p:nvSpPr>
          <p:cNvPr id="4" name="Rectangle 3"/>
          <p:cNvSpPr/>
          <p:nvPr/>
        </p:nvSpPr>
        <p:spPr>
          <a:xfrm>
            <a:off x="2736538" y="5906614"/>
            <a:ext cx="5827478" cy="400110"/>
          </a:xfrm>
          <a:prstGeom prst="rect">
            <a:avLst/>
          </a:prstGeom>
        </p:spPr>
        <p:txBody>
          <a:bodyPr wrap="square">
            <a:spAutoFit/>
          </a:bodyPr>
          <a:lstStyle/>
          <a:p>
            <a:r>
              <a:rPr lang="fr-FR" sz="2000" dirty="0" smtClean="0">
                <a:solidFill>
                  <a:srgbClr val="EB577A"/>
                </a:solidFill>
                <a:latin typeface="+mj-lt"/>
              </a:rPr>
              <a:t>Beaucoup d’expression corporelle</a:t>
            </a:r>
            <a:endParaRPr lang="fr-BE" sz="1600" dirty="0"/>
          </a:p>
        </p:txBody>
      </p:sp>
      <p:sp>
        <p:nvSpPr>
          <p:cNvPr id="18" name="Arc 17"/>
          <p:cNvSpPr/>
          <p:nvPr/>
        </p:nvSpPr>
        <p:spPr>
          <a:xfrm>
            <a:off x="-1524000" y="1905000"/>
            <a:ext cx="3048000" cy="3048000"/>
          </a:xfrm>
          <a:prstGeom prst="arc">
            <a:avLst>
              <a:gd name="adj1" fmla="val 16200000"/>
              <a:gd name="adj2" fmla="val 5359794"/>
            </a:avLst>
          </a:prstGeom>
          <a:solidFill>
            <a:srgbClr val="F2829D"/>
          </a:solidFill>
          <a:ln>
            <a:noFill/>
          </a:ln>
          <a:effectLst>
            <a:innerShdw blurRad="304800" dist="50800" dir="18900000">
              <a:prstClr val="black">
                <a:alpha val="1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Rectangle à coins arrondis 33"/>
          <p:cNvSpPr/>
          <p:nvPr/>
        </p:nvSpPr>
        <p:spPr>
          <a:xfrm>
            <a:off x="0" y="332656"/>
            <a:ext cx="179512" cy="61926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 name="Image 1"/>
          <p:cNvPicPr>
            <a:picLocks noChangeAspect="1"/>
          </p:cNvPicPr>
          <p:nvPr/>
        </p:nvPicPr>
        <p:blipFill>
          <a:blip r:embed="rId5" cstate="print"/>
          <a:stretch>
            <a:fillRect/>
          </a:stretch>
        </p:blipFill>
        <p:spPr>
          <a:xfrm>
            <a:off x="585049" y="620688"/>
            <a:ext cx="8007171" cy="4720997"/>
          </a:xfrm>
          <a:prstGeom prst="rect">
            <a:avLst/>
          </a:prstGeom>
        </p:spPr>
      </p:pic>
    </p:spTree>
    <p:custDataLst>
      <p:tags r:id="rId1"/>
    </p:custDataLst>
    <p:extLst>
      <p:ext uri="{BB962C8B-B14F-4D97-AF65-F5344CB8AC3E}">
        <p14:creationId xmlns:p14="http://schemas.microsoft.com/office/powerpoint/2010/main" val="1485859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0"/>
                                        </p:tgtEl>
                                        <p:attrNameLst>
                                          <p:attrName>ppt_x</p:attrName>
                                          <p:attrName>ppt_y</p:attrName>
                                        </p:attrNameLst>
                                      </p:cBhvr>
                                    </p:animMotion>
                                    <p:animRot by="1500000">
                                      <p:cBhvr>
                                        <p:cTn id="7" dur="125" fill="hold">
                                          <p:stCondLst>
                                            <p:cond delay="0"/>
                                          </p:stCondLst>
                                        </p:cTn>
                                        <p:tgtEl>
                                          <p:spTgt spid="30"/>
                                        </p:tgtEl>
                                        <p:attrNameLst>
                                          <p:attrName>r</p:attrName>
                                        </p:attrNameLst>
                                      </p:cBhvr>
                                    </p:animRot>
                                    <p:animRot by="-1500000">
                                      <p:cBhvr>
                                        <p:cTn id="8" dur="125" fill="hold">
                                          <p:stCondLst>
                                            <p:cond delay="125"/>
                                          </p:stCondLst>
                                        </p:cTn>
                                        <p:tgtEl>
                                          <p:spTgt spid="30"/>
                                        </p:tgtEl>
                                        <p:attrNameLst>
                                          <p:attrName>r</p:attrName>
                                        </p:attrNameLst>
                                      </p:cBhvr>
                                    </p:animRot>
                                    <p:animRot by="-1500000">
                                      <p:cBhvr>
                                        <p:cTn id="9" dur="125" fill="hold">
                                          <p:stCondLst>
                                            <p:cond delay="250"/>
                                          </p:stCondLst>
                                        </p:cTn>
                                        <p:tgtEl>
                                          <p:spTgt spid="30"/>
                                        </p:tgtEl>
                                        <p:attrNameLst>
                                          <p:attrName>r</p:attrName>
                                        </p:attrNameLst>
                                      </p:cBhvr>
                                    </p:animRot>
                                    <p:animRot by="1500000">
                                      <p:cBhvr>
                                        <p:cTn id="10" dur="125" fill="hold">
                                          <p:stCondLst>
                                            <p:cond delay="375"/>
                                          </p:stCondLst>
                                        </p:cTn>
                                        <p:tgtEl>
                                          <p:spTgt spid="3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100"/>
                                  </p:stCondLst>
                                  <p:childTnLst>
                                    <p:animRot by="1980000">
                                      <p:cBhvr>
                                        <p:cTn id="14" dur="1000" fill="hold"/>
                                        <p:tgtEl>
                                          <p:spTgt spid="34"/>
                                        </p:tgtEl>
                                        <p:attrNameLst>
                                          <p:attrName>r</p:attrName>
                                        </p:attrNameLst>
                                      </p:cBhvr>
                                    </p:animRot>
                                  </p:childTnLst>
                                </p:cTn>
                              </p:par>
                            </p:childTnLst>
                          </p:cTn>
                        </p:par>
                        <p:par>
                          <p:cTn id="15" fill="hold">
                            <p:stCondLst>
                              <p:cond delay="1100"/>
                            </p:stCondLst>
                            <p:childTnLst>
                              <p:par>
                                <p:cTn id="16" presetID="22" presetClass="entr" presetSubtype="8"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1" nodeType="clickEffect">
                                  <p:stCondLst>
                                    <p:cond delay="0"/>
                                  </p:stCondLst>
                                  <p:childTnLst>
                                    <p:animRot by="1380000">
                                      <p:cBhvr>
                                        <p:cTn id="22" dur="1000" fill="hold"/>
                                        <p:tgtEl>
                                          <p:spTgt spid="34"/>
                                        </p:tgtEl>
                                        <p:attrNameLst>
                                          <p:attrName>r</p:attrName>
                                        </p:attrNameLst>
                                      </p:cBhvr>
                                    </p:animRo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10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2" nodeType="clickEffect">
                                  <p:stCondLst>
                                    <p:cond delay="0"/>
                                  </p:stCondLst>
                                  <p:childTnLst>
                                    <p:animRot by="1920000">
                                      <p:cBhvr>
                                        <p:cTn id="30" dur="1000" fill="hold"/>
                                        <p:tgtEl>
                                          <p:spTgt spid="34"/>
                                        </p:tgtEl>
                                        <p:attrNameLst>
                                          <p:attrName>r</p:attrName>
                                        </p:attrNameLst>
                                      </p:cBhvr>
                                    </p:animRo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10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grpId="3" nodeType="clickEffect">
                                  <p:stCondLst>
                                    <p:cond delay="0"/>
                                  </p:stCondLst>
                                  <p:childTnLst>
                                    <p:animRot by="1380000">
                                      <p:cBhvr>
                                        <p:cTn id="38" dur="1000" fill="hold"/>
                                        <p:tgtEl>
                                          <p:spTgt spid="34"/>
                                        </p:tgtEl>
                                        <p:attrNameLst>
                                          <p:attrName>r</p:attrName>
                                        </p:attrNameLst>
                                      </p:cBhvr>
                                    </p:animRo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grpId="4" nodeType="clickEffect">
                                  <p:stCondLst>
                                    <p:cond delay="0"/>
                                  </p:stCondLst>
                                  <p:childTnLst>
                                    <p:animRot by="1740000">
                                      <p:cBhvr>
                                        <p:cTn id="46" dur="1000" fill="hold"/>
                                        <p:tgtEl>
                                          <p:spTgt spid="34"/>
                                        </p:tgtEl>
                                        <p:attrNameLst>
                                          <p:attrName>r</p:attrName>
                                        </p:attrNameLst>
                                      </p:cBhvr>
                                    </p:animRo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30" grpId="0"/>
      <p:bldP spid="4" grpId="0"/>
      <p:bldP spid="34" grpId="0" animBg="1"/>
      <p:bldP spid="34" grpId="1" animBg="1"/>
      <p:bldP spid="34" grpId="2" animBg="1"/>
      <p:bldP spid="34" grpId="3" animBg="1"/>
      <p:bldP spid="34" grpId="4"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696" y="260648"/>
            <a:ext cx="8686800" cy="594320"/>
          </a:xfrm>
        </p:spPr>
        <p:txBody>
          <a:bodyPr>
            <a:normAutofit/>
          </a:bodyPr>
          <a:lstStyle/>
          <a:p>
            <a:pPr algn="ctr"/>
            <a:r>
              <a:rPr lang="fr-BE" b="1" dirty="0" smtClean="0">
                <a:solidFill>
                  <a:srgbClr val="F2829D"/>
                </a:solidFill>
              </a:rPr>
              <a:t>Attentes concernant les cours</a:t>
            </a:r>
            <a:endParaRPr lang="fr-BE" b="1" dirty="0">
              <a:solidFill>
                <a:srgbClr val="F2829D"/>
              </a:solidFill>
            </a:endParaRPr>
          </a:p>
        </p:txBody>
      </p:sp>
      <p:sp>
        <p:nvSpPr>
          <p:cNvPr id="3" name="Espace réservé du contenu 2"/>
          <p:cNvSpPr>
            <a:spLocks noGrp="1"/>
          </p:cNvSpPr>
          <p:nvPr>
            <p:ph idx="4294967295"/>
          </p:nvPr>
        </p:nvSpPr>
        <p:spPr>
          <a:xfrm>
            <a:off x="611560" y="1412776"/>
            <a:ext cx="7704856" cy="1512168"/>
          </a:xfrm>
        </p:spPr>
        <p:txBody>
          <a:bodyPr>
            <a:noAutofit/>
          </a:bodyPr>
          <a:lstStyle/>
          <a:p>
            <a:pPr marL="0" indent="0">
              <a:buClr>
                <a:srgbClr val="EB577A"/>
              </a:buClr>
              <a:buNone/>
            </a:pPr>
            <a:endParaRPr lang="fr-BE" sz="2000" dirty="0" smtClean="0"/>
          </a:p>
          <a:p>
            <a:pPr>
              <a:buClr>
                <a:srgbClr val="EB577A"/>
              </a:buClr>
              <a:buNone/>
            </a:pPr>
            <a:endParaRPr lang="fr-BE" sz="2000" dirty="0" smtClean="0"/>
          </a:p>
          <a:p>
            <a:pPr>
              <a:buClr>
                <a:srgbClr val="EB577A"/>
              </a:buClr>
            </a:pPr>
            <a:endParaRPr lang="fr-BE" sz="2000" dirty="0"/>
          </a:p>
        </p:txBody>
      </p:sp>
      <p:pic>
        <p:nvPicPr>
          <p:cNvPr id="7" name="Image 6" descr="logo aft mofifiable.png"/>
          <p:cNvPicPr>
            <a:picLocks noChangeAspect="1"/>
          </p:cNvPicPr>
          <p:nvPr/>
        </p:nvPicPr>
        <p:blipFill>
          <a:blip r:embed="rId2" cstate="print"/>
          <a:stretch>
            <a:fillRect/>
          </a:stretch>
        </p:blipFill>
        <p:spPr>
          <a:xfrm>
            <a:off x="179512" y="116632"/>
            <a:ext cx="1386934" cy="749723"/>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885025115"/>
              </p:ext>
            </p:extLst>
          </p:nvPr>
        </p:nvGraphicFramePr>
        <p:xfrm>
          <a:off x="349696" y="1446692"/>
          <a:ext cx="8398768" cy="3754120"/>
        </p:xfrm>
        <a:graphic>
          <a:graphicData uri="http://schemas.openxmlformats.org/drawingml/2006/table">
            <a:tbl>
              <a:tblPr firstRow="1" bandRow="1">
                <a:tableStyleId>{5C22544A-7EE6-4342-B048-85BDC9FD1C3A}</a:tableStyleId>
              </a:tblPr>
              <a:tblGrid>
                <a:gridCol w="4199384">
                  <a:extLst>
                    <a:ext uri="{9D8B030D-6E8A-4147-A177-3AD203B41FA5}">
                      <a16:colId xmlns:a16="http://schemas.microsoft.com/office/drawing/2014/main" val="371402105"/>
                    </a:ext>
                  </a:extLst>
                </a:gridCol>
                <a:gridCol w="4199384">
                  <a:extLst>
                    <a:ext uri="{9D8B030D-6E8A-4147-A177-3AD203B41FA5}">
                      <a16:colId xmlns:a16="http://schemas.microsoft.com/office/drawing/2014/main" val="636646369"/>
                    </a:ext>
                  </a:extLst>
                </a:gridCol>
              </a:tblGrid>
              <a:tr h="370840">
                <a:tc>
                  <a:txBody>
                    <a:bodyPr/>
                    <a:lstStyle/>
                    <a:p>
                      <a:pPr algn="ctr"/>
                      <a:r>
                        <a:rPr lang="fr-BE" dirty="0" smtClean="0"/>
                        <a:t>U10</a:t>
                      </a:r>
                      <a:endParaRPr lang="fr-BE" dirty="0"/>
                    </a:p>
                  </a:txBody>
                  <a:tcPr>
                    <a:solidFill>
                      <a:srgbClr val="EB577A"/>
                    </a:solidFill>
                  </a:tcPr>
                </a:tc>
                <a:tc>
                  <a:txBody>
                    <a:bodyPr/>
                    <a:lstStyle/>
                    <a:p>
                      <a:pPr algn="ctr"/>
                      <a:r>
                        <a:rPr lang="fr-BE" dirty="0" smtClean="0"/>
                        <a:t>-11-18</a:t>
                      </a:r>
                      <a:endParaRPr lang="fr-BE" dirty="0"/>
                    </a:p>
                  </a:txBody>
                  <a:tcPr>
                    <a:solidFill>
                      <a:srgbClr val="EB577A"/>
                    </a:solidFill>
                  </a:tcPr>
                </a:tc>
                <a:extLst>
                  <a:ext uri="{0D108BD9-81ED-4DB2-BD59-A6C34878D82A}">
                    <a16:rowId xmlns:a16="http://schemas.microsoft.com/office/drawing/2014/main" val="2233204932"/>
                  </a:ext>
                </a:extLst>
              </a:tr>
              <a:tr h="370840">
                <a:tc>
                  <a:txBody>
                    <a:bodyPr/>
                    <a:lstStyle/>
                    <a:p>
                      <a:pPr marL="285750" indent="-285750" algn="l">
                        <a:lnSpc>
                          <a:spcPct val="150000"/>
                        </a:lnSpc>
                        <a:buClr>
                          <a:srgbClr val="EB577A"/>
                        </a:buClr>
                        <a:buFont typeface="Wingdings" panose="05000000000000000000" pitchFamily="2" charset="2"/>
                        <a:buChar char="q"/>
                      </a:pPr>
                      <a:r>
                        <a:rPr lang="fr-BE" sz="1800" dirty="0" smtClean="0"/>
                        <a:t>Groupes avec uniquement des filles</a:t>
                      </a:r>
                    </a:p>
                    <a:p>
                      <a:pPr marL="285750" indent="-285750" algn="l">
                        <a:lnSpc>
                          <a:spcPct val="150000"/>
                        </a:lnSpc>
                        <a:buClr>
                          <a:srgbClr val="EB577A"/>
                        </a:buClr>
                        <a:buFont typeface="Wingdings" panose="05000000000000000000" pitchFamily="2" charset="2"/>
                        <a:buChar char="q"/>
                      </a:pPr>
                      <a:r>
                        <a:rPr lang="fr-BE" sz="1800" dirty="0" smtClean="0"/>
                        <a:t>Dans le groupe de leurs copines</a:t>
                      </a:r>
                      <a:r>
                        <a:rPr lang="fr-BE" sz="1800" baseline="0" dirty="0" smtClean="0"/>
                        <a:t> (peu importe le niveau)</a:t>
                      </a:r>
                      <a:endParaRPr lang="fr-BE" sz="1800" dirty="0" smtClean="0"/>
                    </a:p>
                    <a:p>
                      <a:pPr marL="285750" indent="-285750" algn="l">
                        <a:lnSpc>
                          <a:spcPct val="150000"/>
                        </a:lnSpc>
                        <a:buClr>
                          <a:srgbClr val="EB577A"/>
                        </a:buClr>
                        <a:buFont typeface="Wingdings" panose="05000000000000000000" pitchFamily="2" charset="2"/>
                        <a:buChar char="q"/>
                      </a:pPr>
                      <a:r>
                        <a:rPr lang="fr-BE" sz="1800" dirty="0" smtClean="0"/>
                        <a:t>Garder le même moniteur</a:t>
                      </a:r>
                    </a:p>
                    <a:p>
                      <a:pPr marL="285750" indent="-285750" algn="l">
                        <a:lnSpc>
                          <a:spcPct val="150000"/>
                        </a:lnSpc>
                        <a:buClr>
                          <a:srgbClr val="EB577A"/>
                        </a:buClr>
                        <a:buFont typeface="Wingdings" panose="05000000000000000000" pitchFamily="2" charset="2"/>
                        <a:buChar char="q"/>
                      </a:pPr>
                      <a:r>
                        <a:rPr lang="fr-BE" sz="1800" dirty="0" smtClean="0"/>
                        <a:t>Parcours </a:t>
                      </a:r>
                    </a:p>
                    <a:p>
                      <a:pPr marL="285750" indent="-285750" algn="l">
                        <a:lnSpc>
                          <a:spcPct val="150000"/>
                        </a:lnSpc>
                        <a:buClr>
                          <a:srgbClr val="EB577A"/>
                        </a:buClr>
                        <a:buFont typeface="Wingdings" panose="05000000000000000000" pitchFamily="2" charset="2"/>
                        <a:buChar char="q"/>
                      </a:pPr>
                      <a:r>
                        <a:rPr lang="fr-BE" sz="1800" dirty="0" smtClean="0"/>
                        <a:t>Partenariat</a:t>
                      </a:r>
                    </a:p>
                    <a:p>
                      <a:pPr>
                        <a:lnSpc>
                          <a:spcPct val="150000"/>
                        </a:lnSpc>
                      </a:pPr>
                      <a:endParaRPr lang="fr-BE" dirty="0"/>
                    </a:p>
                  </a:txBody>
                  <a:tcPr>
                    <a:solidFill>
                      <a:srgbClr val="F8BECC"/>
                    </a:solidFill>
                  </a:tcPr>
                </a:tc>
                <a:tc>
                  <a:txBody>
                    <a:bodyPr/>
                    <a:lstStyle/>
                    <a:p>
                      <a:pPr marL="285750" indent="-285750">
                        <a:lnSpc>
                          <a:spcPct val="150000"/>
                        </a:lnSpc>
                        <a:buClr>
                          <a:srgbClr val="EB577A"/>
                        </a:buClr>
                        <a:buFont typeface="Wingdings" panose="05000000000000000000" pitchFamily="2" charset="2"/>
                        <a:buChar char="q"/>
                      </a:pPr>
                      <a:r>
                        <a:rPr lang="fr-BE" sz="1800" dirty="0" smtClean="0"/>
                        <a:t>Non mixité jusqu’à 14 ans</a:t>
                      </a:r>
                    </a:p>
                    <a:p>
                      <a:pPr marL="285750" indent="-285750">
                        <a:lnSpc>
                          <a:spcPct val="150000"/>
                        </a:lnSpc>
                        <a:buClr>
                          <a:srgbClr val="EB577A"/>
                        </a:buClr>
                        <a:buFont typeface="Wingdings" panose="05000000000000000000" pitchFamily="2" charset="2"/>
                        <a:buChar char="q"/>
                      </a:pPr>
                      <a:r>
                        <a:rPr lang="fr-BE" sz="1800" dirty="0" smtClean="0"/>
                        <a:t>Acceptent la mixité ponctuelle pour « progresser »</a:t>
                      </a:r>
                    </a:p>
                    <a:p>
                      <a:pPr marL="285750" indent="-285750">
                        <a:lnSpc>
                          <a:spcPct val="150000"/>
                        </a:lnSpc>
                        <a:buClr>
                          <a:srgbClr val="EB577A"/>
                        </a:buClr>
                        <a:buFont typeface="Wingdings" panose="05000000000000000000" pitchFamily="2" charset="2"/>
                        <a:buChar char="q"/>
                      </a:pPr>
                      <a:r>
                        <a:rPr lang="fr-BE" sz="1800" dirty="0" smtClean="0"/>
                        <a:t>Cours en petit comité…individuels</a:t>
                      </a:r>
                    </a:p>
                    <a:p>
                      <a:pPr marL="285750" indent="-285750">
                        <a:lnSpc>
                          <a:spcPct val="150000"/>
                        </a:lnSpc>
                        <a:buClr>
                          <a:srgbClr val="EB577A"/>
                        </a:buClr>
                        <a:buFont typeface="Wingdings" panose="05000000000000000000" pitchFamily="2" charset="2"/>
                        <a:buChar char="q"/>
                      </a:pPr>
                      <a:r>
                        <a:rPr lang="fr-BE" sz="1800" dirty="0" smtClean="0"/>
                        <a:t>Valorise leurs progrès et non leurs résultats</a:t>
                      </a:r>
                    </a:p>
                    <a:p>
                      <a:pPr marL="285750" indent="-285750">
                        <a:lnSpc>
                          <a:spcPct val="150000"/>
                        </a:lnSpc>
                        <a:buClr>
                          <a:srgbClr val="EB577A"/>
                        </a:buClr>
                        <a:buFont typeface="Wingdings" panose="05000000000000000000" pitchFamily="2" charset="2"/>
                        <a:buChar char="q"/>
                      </a:pPr>
                      <a:r>
                        <a:rPr lang="fr-BE" sz="1800" dirty="0" smtClean="0"/>
                        <a:t>Garder le même entraîneur et si possible une monitrice</a:t>
                      </a:r>
                    </a:p>
                    <a:p>
                      <a:pPr>
                        <a:lnSpc>
                          <a:spcPct val="150000"/>
                        </a:lnSpc>
                      </a:pPr>
                      <a:endParaRPr lang="fr-BE" dirty="0"/>
                    </a:p>
                  </a:txBody>
                  <a:tcPr>
                    <a:solidFill>
                      <a:srgbClr val="F8BECC"/>
                    </a:solidFill>
                  </a:tcPr>
                </a:tc>
                <a:extLst>
                  <a:ext uri="{0D108BD9-81ED-4DB2-BD59-A6C34878D82A}">
                    <a16:rowId xmlns:a16="http://schemas.microsoft.com/office/drawing/2014/main" val="1618249340"/>
                  </a:ext>
                </a:extLst>
              </a:tr>
            </a:tbl>
          </a:graphicData>
        </a:graphic>
      </p:graphicFrame>
    </p:spTree>
    <p:extLst>
      <p:ext uri="{BB962C8B-B14F-4D97-AF65-F5344CB8AC3E}">
        <p14:creationId xmlns:p14="http://schemas.microsoft.com/office/powerpoint/2010/main" val="3726382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696" y="260648"/>
            <a:ext cx="8686800" cy="594320"/>
          </a:xfrm>
        </p:spPr>
        <p:txBody>
          <a:bodyPr>
            <a:normAutofit/>
          </a:bodyPr>
          <a:lstStyle/>
          <a:p>
            <a:pPr algn="ctr"/>
            <a:r>
              <a:rPr lang="fr-BE" b="1" dirty="0" smtClean="0">
                <a:solidFill>
                  <a:srgbClr val="F2829D"/>
                </a:solidFill>
              </a:rPr>
              <a:t>Attentes concernant la </a:t>
            </a:r>
            <a:r>
              <a:rPr lang="fr-BE" b="1" dirty="0" err="1" smtClean="0">
                <a:solidFill>
                  <a:srgbClr val="F2829D"/>
                </a:solidFill>
              </a:rPr>
              <a:t>compét</a:t>
            </a:r>
            <a:r>
              <a:rPr lang="fr-BE" b="1" dirty="0" smtClean="0">
                <a:solidFill>
                  <a:srgbClr val="F2829D"/>
                </a:solidFill>
              </a:rPr>
              <a:t>.</a:t>
            </a:r>
            <a:endParaRPr lang="fr-BE" b="1" dirty="0">
              <a:solidFill>
                <a:srgbClr val="F2829D"/>
              </a:solidFill>
            </a:endParaRPr>
          </a:p>
        </p:txBody>
      </p:sp>
      <p:sp>
        <p:nvSpPr>
          <p:cNvPr id="3" name="Espace réservé du contenu 2"/>
          <p:cNvSpPr>
            <a:spLocks noGrp="1"/>
          </p:cNvSpPr>
          <p:nvPr>
            <p:ph idx="4294967295"/>
          </p:nvPr>
        </p:nvSpPr>
        <p:spPr>
          <a:xfrm>
            <a:off x="611560" y="1412776"/>
            <a:ext cx="7704856" cy="1512168"/>
          </a:xfrm>
        </p:spPr>
        <p:txBody>
          <a:bodyPr>
            <a:noAutofit/>
          </a:bodyPr>
          <a:lstStyle/>
          <a:p>
            <a:pPr marL="0" indent="0">
              <a:buClr>
                <a:srgbClr val="EB577A"/>
              </a:buClr>
              <a:buNone/>
            </a:pPr>
            <a:endParaRPr lang="fr-BE" sz="2000" dirty="0" smtClean="0"/>
          </a:p>
          <a:p>
            <a:pPr>
              <a:buClr>
                <a:srgbClr val="EB577A"/>
              </a:buClr>
              <a:buNone/>
            </a:pPr>
            <a:endParaRPr lang="fr-BE" sz="2000" dirty="0" smtClean="0"/>
          </a:p>
          <a:p>
            <a:pPr>
              <a:buClr>
                <a:srgbClr val="EB577A"/>
              </a:buClr>
            </a:pPr>
            <a:endParaRPr lang="fr-BE" sz="2000" dirty="0"/>
          </a:p>
        </p:txBody>
      </p:sp>
      <p:pic>
        <p:nvPicPr>
          <p:cNvPr id="7" name="Image 6" descr="logo aft mofifiable.png"/>
          <p:cNvPicPr>
            <a:picLocks noChangeAspect="1"/>
          </p:cNvPicPr>
          <p:nvPr/>
        </p:nvPicPr>
        <p:blipFill>
          <a:blip r:embed="rId2" cstate="print"/>
          <a:stretch>
            <a:fillRect/>
          </a:stretch>
        </p:blipFill>
        <p:spPr>
          <a:xfrm>
            <a:off x="179512" y="116632"/>
            <a:ext cx="1386934" cy="749723"/>
          </a:xfrm>
          <a:prstGeom prst="rect">
            <a:avLst/>
          </a:prstGeom>
        </p:spPr>
      </p:pic>
      <p:graphicFrame>
        <p:nvGraphicFramePr>
          <p:cNvPr id="8" name="Tableau 7"/>
          <p:cNvGraphicFramePr>
            <a:graphicFrameLocks noGrp="1"/>
          </p:cNvGraphicFramePr>
          <p:nvPr>
            <p:extLst>
              <p:ext uri="{D42A27DB-BD31-4B8C-83A1-F6EECF244321}">
                <p14:modId xmlns:p14="http://schemas.microsoft.com/office/powerpoint/2010/main" val="3692506154"/>
              </p:ext>
            </p:extLst>
          </p:nvPr>
        </p:nvGraphicFramePr>
        <p:xfrm>
          <a:off x="349696" y="1446692"/>
          <a:ext cx="8398768" cy="3754120"/>
        </p:xfrm>
        <a:graphic>
          <a:graphicData uri="http://schemas.openxmlformats.org/drawingml/2006/table">
            <a:tbl>
              <a:tblPr firstRow="1" bandRow="1">
                <a:tableStyleId>{5C22544A-7EE6-4342-B048-85BDC9FD1C3A}</a:tableStyleId>
              </a:tblPr>
              <a:tblGrid>
                <a:gridCol w="4199384">
                  <a:extLst>
                    <a:ext uri="{9D8B030D-6E8A-4147-A177-3AD203B41FA5}">
                      <a16:colId xmlns:a16="http://schemas.microsoft.com/office/drawing/2014/main" val="371402105"/>
                    </a:ext>
                  </a:extLst>
                </a:gridCol>
                <a:gridCol w="4199384">
                  <a:extLst>
                    <a:ext uri="{9D8B030D-6E8A-4147-A177-3AD203B41FA5}">
                      <a16:colId xmlns:a16="http://schemas.microsoft.com/office/drawing/2014/main" val="636646369"/>
                    </a:ext>
                  </a:extLst>
                </a:gridCol>
              </a:tblGrid>
              <a:tr h="370840">
                <a:tc>
                  <a:txBody>
                    <a:bodyPr/>
                    <a:lstStyle/>
                    <a:p>
                      <a:pPr algn="ctr"/>
                      <a:r>
                        <a:rPr lang="fr-BE" dirty="0" smtClean="0"/>
                        <a:t>U10</a:t>
                      </a:r>
                      <a:endParaRPr lang="fr-BE" dirty="0"/>
                    </a:p>
                  </a:txBody>
                  <a:tcPr>
                    <a:solidFill>
                      <a:srgbClr val="EB577A"/>
                    </a:solidFill>
                  </a:tcPr>
                </a:tc>
                <a:tc>
                  <a:txBody>
                    <a:bodyPr/>
                    <a:lstStyle/>
                    <a:p>
                      <a:pPr algn="ctr"/>
                      <a:r>
                        <a:rPr lang="fr-BE" dirty="0" smtClean="0"/>
                        <a:t>-11-18</a:t>
                      </a:r>
                      <a:endParaRPr lang="fr-BE" dirty="0"/>
                    </a:p>
                  </a:txBody>
                  <a:tcPr>
                    <a:solidFill>
                      <a:srgbClr val="EB577A"/>
                    </a:solidFill>
                  </a:tcPr>
                </a:tc>
                <a:extLst>
                  <a:ext uri="{0D108BD9-81ED-4DB2-BD59-A6C34878D82A}">
                    <a16:rowId xmlns:a16="http://schemas.microsoft.com/office/drawing/2014/main" val="2233204932"/>
                  </a:ext>
                </a:extLst>
              </a:tr>
              <a:tr h="370840">
                <a:tc>
                  <a:txBody>
                    <a:bodyPr/>
                    <a:lstStyle/>
                    <a:p>
                      <a:pPr marL="285750" indent="-285750">
                        <a:lnSpc>
                          <a:spcPct val="150000"/>
                        </a:lnSpc>
                        <a:buClr>
                          <a:srgbClr val="EB577A"/>
                        </a:buClr>
                        <a:buFont typeface="Wingdings" panose="05000000000000000000" pitchFamily="2" charset="2"/>
                        <a:buChar char="q"/>
                      </a:pPr>
                      <a:r>
                        <a:rPr lang="fr-BE" sz="1800" dirty="0" smtClean="0"/>
                        <a:t>Préfèrent par équipe qu’individuelles</a:t>
                      </a:r>
                    </a:p>
                    <a:p>
                      <a:pPr marL="285750" indent="-285750">
                        <a:lnSpc>
                          <a:spcPct val="150000"/>
                        </a:lnSpc>
                        <a:buClr>
                          <a:srgbClr val="EB577A"/>
                        </a:buClr>
                        <a:buFont typeface="Wingdings" panose="05000000000000000000" pitchFamily="2" charset="2"/>
                        <a:buChar char="q"/>
                      </a:pPr>
                      <a:r>
                        <a:rPr lang="fr-BE" sz="1800" dirty="0" smtClean="0"/>
                        <a:t>Adorent le double</a:t>
                      </a:r>
                    </a:p>
                    <a:p>
                      <a:pPr marL="285750" indent="-285750">
                        <a:lnSpc>
                          <a:spcPct val="150000"/>
                        </a:lnSpc>
                        <a:buClr>
                          <a:srgbClr val="EB577A"/>
                        </a:buClr>
                        <a:buFont typeface="Wingdings" panose="05000000000000000000" pitchFamily="2" charset="2"/>
                        <a:buChar char="q"/>
                      </a:pPr>
                      <a:r>
                        <a:rPr lang="fr-BE" sz="1800" dirty="0" smtClean="0"/>
                        <a:t>Disent « 1</a:t>
                      </a:r>
                      <a:r>
                        <a:rPr lang="fr-BE" sz="1800" baseline="30000" dirty="0" smtClean="0"/>
                        <a:t>er</a:t>
                      </a:r>
                      <a:r>
                        <a:rPr lang="fr-BE" sz="1800" dirty="0" smtClean="0"/>
                        <a:t> match a été une catastrophe »</a:t>
                      </a:r>
                    </a:p>
                    <a:p>
                      <a:pPr marL="285750" indent="-285750">
                        <a:lnSpc>
                          <a:spcPct val="150000"/>
                        </a:lnSpc>
                        <a:buClr>
                          <a:srgbClr val="EB577A"/>
                        </a:buClr>
                        <a:buFont typeface="Wingdings" panose="05000000000000000000" pitchFamily="2" charset="2"/>
                        <a:buChar char="q"/>
                      </a:pPr>
                      <a:r>
                        <a:rPr lang="fr-BE" sz="1800" dirty="0" smtClean="0"/>
                        <a:t>Etre accompagnées par une personne de confiance lors des premiers matchs</a:t>
                      </a:r>
                    </a:p>
                    <a:p>
                      <a:pPr marL="285750" indent="-285750">
                        <a:lnSpc>
                          <a:spcPct val="150000"/>
                        </a:lnSpc>
                        <a:buClr>
                          <a:srgbClr val="EB577A"/>
                        </a:buClr>
                        <a:buFont typeface="Wingdings" panose="05000000000000000000" pitchFamily="2" charset="2"/>
                        <a:buChar char="q"/>
                      </a:pPr>
                      <a:r>
                        <a:rPr lang="fr-BE" sz="1800" dirty="0" smtClean="0"/>
                        <a:t>Pas d’importance aux classements et aux résultats sauf …si ceux-ci sont mauvais</a:t>
                      </a:r>
                    </a:p>
                    <a:p>
                      <a:pPr>
                        <a:lnSpc>
                          <a:spcPct val="150000"/>
                        </a:lnSpc>
                      </a:pPr>
                      <a:endParaRPr lang="fr-BE" dirty="0"/>
                    </a:p>
                  </a:txBody>
                  <a:tcPr>
                    <a:solidFill>
                      <a:srgbClr val="F8BECC"/>
                    </a:solidFill>
                  </a:tcPr>
                </a:tc>
                <a:tc>
                  <a:txBody>
                    <a:bodyPr/>
                    <a:lstStyle/>
                    <a:p>
                      <a:pPr marL="285750" indent="-285750">
                        <a:lnSpc>
                          <a:spcPct val="150000"/>
                        </a:lnSpc>
                        <a:buClr>
                          <a:srgbClr val="EB577A"/>
                        </a:buClr>
                        <a:buFont typeface="Wingdings" panose="05000000000000000000" pitchFamily="2" charset="2"/>
                        <a:buChar char="q"/>
                      </a:pPr>
                      <a:r>
                        <a:rPr lang="fr-BE" sz="1800" dirty="0" smtClean="0"/>
                        <a:t>Résistent moins bien à la défaite</a:t>
                      </a:r>
                    </a:p>
                    <a:p>
                      <a:pPr marL="285750" indent="-285750">
                        <a:lnSpc>
                          <a:spcPct val="150000"/>
                        </a:lnSpc>
                        <a:buClr>
                          <a:srgbClr val="EB577A"/>
                        </a:buClr>
                        <a:buFont typeface="Wingdings" panose="05000000000000000000" pitchFamily="2" charset="2"/>
                        <a:buChar char="q"/>
                      </a:pPr>
                      <a:r>
                        <a:rPr lang="fr-BE" sz="1800" dirty="0" smtClean="0"/>
                        <a:t>Préfèrent les compétitions non-officielles pour commencer</a:t>
                      </a:r>
                    </a:p>
                    <a:p>
                      <a:pPr marL="285750" indent="-285750">
                        <a:lnSpc>
                          <a:spcPct val="150000"/>
                        </a:lnSpc>
                        <a:buClr>
                          <a:srgbClr val="EB577A"/>
                        </a:buClr>
                        <a:buFont typeface="Wingdings" panose="05000000000000000000" pitchFamily="2" charset="2"/>
                        <a:buChar char="q"/>
                      </a:pPr>
                      <a:r>
                        <a:rPr lang="fr-BE" sz="1800" dirty="0" smtClean="0"/>
                        <a:t>Préfèrent les compétitions par poule ou multi-chances que les tableaux à élimination directe</a:t>
                      </a:r>
                    </a:p>
                    <a:p>
                      <a:pPr marL="285750" indent="-285750">
                        <a:lnSpc>
                          <a:spcPct val="150000"/>
                        </a:lnSpc>
                        <a:buClr>
                          <a:srgbClr val="EB577A"/>
                        </a:buClr>
                        <a:buFont typeface="Wingdings" panose="05000000000000000000" pitchFamily="2" charset="2"/>
                        <a:buChar char="q"/>
                      </a:pPr>
                      <a:r>
                        <a:rPr lang="fr-BE" sz="1800" dirty="0" smtClean="0"/>
                        <a:t>Veulent plus de doubles</a:t>
                      </a:r>
                    </a:p>
                    <a:p>
                      <a:pPr>
                        <a:lnSpc>
                          <a:spcPct val="150000"/>
                        </a:lnSpc>
                      </a:pPr>
                      <a:endParaRPr lang="fr-BE" dirty="0"/>
                    </a:p>
                  </a:txBody>
                  <a:tcPr>
                    <a:solidFill>
                      <a:srgbClr val="F8BECC"/>
                    </a:solidFill>
                  </a:tcPr>
                </a:tc>
                <a:extLst>
                  <a:ext uri="{0D108BD9-81ED-4DB2-BD59-A6C34878D82A}">
                    <a16:rowId xmlns:a16="http://schemas.microsoft.com/office/drawing/2014/main" val="1618249340"/>
                  </a:ext>
                </a:extLst>
              </a:tr>
            </a:tbl>
          </a:graphicData>
        </a:graphic>
      </p:graphicFrame>
      <p:sp>
        <p:nvSpPr>
          <p:cNvPr id="6" name="Rectangle 5"/>
          <p:cNvSpPr/>
          <p:nvPr/>
        </p:nvSpPr>
        <p:spPr>
          <a:xfrm>
            <a:off x="971600" y="5877272"/>
            <a:ext cx="7560840" cy="584775"/>
          </a:xfrm>
          <a:prstGeom prst="rect">
            <a:avLst/>
          </a:prstGeom>
        </p:spPr>
        <p:txBody>
          <a:bodyPr wrap="square">
            <a:spAutoFit/>
          </a:bodyPr>
          <a:lstStyle/>
          <a:p>
            <a:pPr algn="ctr">
              <a:buClr>
                <a:srgbClr val="EB577A"/>
              </a:buClr>
              <a:buNone/>
            </a:pPr>
            <a:r>
              <a:rPr lang="fr-BE" sz="3200" i="1" u="sng" dirty="0"/>
              <a:t>Ne pas faire du semblable avec du différent</a:t>
            </a:r>
          </a:p>
        </p:txBody>
      </p:sp>
    </p:spTree>
    <p:extLst>
      <p:ext uri="{BB962C8B-B14F-4D97-AF65-F5344CB8AC3E}">
        <p14:creationId xmlns:p14="http://schemas.microsoft.com/office/powerpoint/2010/main" val="205617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212409"/>
            <a:ext cx="9144000" cy="2800767"/>
          </a:xfrm>
          <a:prstGeom prst="rect">
            <a:avLst/>
          </a:prstGeom>
          <a:noFill/>
        </p:spPr>
        <p:txBody>
          <a:bodyPr wrap="square" rtlCol="0">
            <a:spAutoFit/>
          </a:bodyPr>
          <a:lstStyle/>
          <a:p>
            <a:pPr algn="ctr"/>
            <a:r>
              <a:rPr lang="fr-FR" sz="8800" b="1" spc="-150" dirty="0" smtClean="0">
                <a:solidFill>
                  <a:srgbClr val="EB577A"/>
                </a:solidFill>
                <a:latin typeface="+mj-lt"/>
              </a:rPr>
              <a:t>Actions au sein       du club</a:t>
            </a:r>
            <a:endParaRPr lang="fr-FR" sz="8800" b="1" spc="-150" dirty="0">
              <a:solidFill>
                <a:srgbClr val="EB577A"/>
              </a:solidFill>
              <a:latin typeface="+mj-lt"/>
            </a:endParaRPr>
          </a:p>
        </p:txBody>
      </p:sp>
      <p:pic>
        <p:nvPicPr>
          <p:cNvPr id="4" name="Image 3" descr="logo aft mofifiable.png"/>
          <p:cNvPicPr>
            <a:picLocks noChangeAspect="1"/>
          </p:cNvPicPr>
          <p:nvPr/>
        </p:nvPicPr>
        <p:blipFill>
          <a:blip r:embed="rId4" cstate="print"/>
          <a:stretch>
            <a:fillRect/>
          </a:stretch>
        </p:blipFill>
        <p:spPr>
          <a:xfrm>
            <a:off x="179512" y="116632"/>
            <a:ext cx="1386934" cy="749723"/>
          </a:xfrm>
          <a:prstGeom prst="rect">
            <a:avLst/>
          </a:prstGeom>
        </p:spPr>
      </p:pic>
    </p:spTree>
    <p:custDataLst>
      <p:tags r:id="rId1"/>
    </p:custDataLst>
    <p:extLst>
      <p:ext uri="{BB962C8B-B14F-4D97-AF65-F5344CB8AC3E}">
        <p14:creationId xmlns:p14="http://schemas.microsoft.com/office/powerpoint/2010/main" val="58563694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p:cNvGraphicFramePr/>
          <p:nvPr>
            <p:extLst>
              <p:ext uri="{D42A27DB-BD31-4B8C-83A1-F6EECF244321}">
                <p14:modId xmlns:p14="http://schemas.microsoft.com/office/powerpoint/2010/main" val="4137936259"/>
              </p:ext>
            </p:extLst>
          </p:nvPr>
        </p:nvGraphicFramePr>
        <p:xfrm>
          <a:off x="395536" y="1514427"/>
          <a:ext cx="8359294" cy="4506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descr="logo aft mofifiable.png"/>
          <p:cNvPicPr>
            <a:picLocks noChangeAspect="1"/>
          </p:cNvPicPr>
          <p:nvPr/>
        </p:nvPicPr>
        <p:blipFill>
          <a:blip r:embed="rId8" cstate="print"/>
          <a:stretch>
            <a:fillRect/>
          </a:stretch>
        </p:blipFill>
        <p:spPr>
          <a:xfrm>
            <a:off x="179512" y="116632"/>
            <a:ext cx="1386934" cy="749723"/>
          </a:xfrm>
          <a:prstGeom prst="rect">
            <a:avLst/>
          </a:prstGeom>
        </p:spPr>
      </p:pic>
      <p:sp>
        <p:nvSpPr>
          <p:cNvPr id="7" name="Titre 1"/>
          <p:cNvSpPr txBox="1">
            <a:spLocks/>
          </p:cNvSpPr>
          <p:nvPr/>
        </p:nvSpPr>
        <p:spPr>
          <a:xfrm>
            <a:off x="0" y="260648"/>
            <a:ext cx="9144000" cy="522312"/>
          </a:xfrm>
          <a:prstGeom prst="rect">
            <a:avLst/>
          </a:prstGeom>
        </p:spPr>
        <p:txBody>
          <a:bodyPr>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BE" b="1" dirty="0" smtClean="0">
                <a:solidFill>
                  <a:srgbClr val="F2829D"/>
                </a:solidFill>
              </a:rPr>
              <a:t>Idées promo</a:t>
            </a:r>
            <a:endParaRPr lang="fr-BE" b="1" dirty="0">
              <a:solidFill>
                <a:srgbClr val="F2829D"/>
              </a:solidFill>
            </a:endParaRPr>
          </a:p>
        </p:txBody>
      </p:sp>
    </p:spTree>
    <p:extLst>
      <p:ext uri="{BB962C8B-B14F-4D97-AF65-F5344CB8AC3E}">
        <p14:creationId xmlns:p14="http://schemas.microsoft.com/office/powerpoint/2010/main" val="3617594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Diagram 19"/>
          <p:cNvGraphicFramePr/>
          <p:nvPr>
            <p:extLst>
              <p:ext uri="{D42A27DB-BD31-4B8C-83A1-F6EECF244321}">
                <p14:modId xmlns:p14="http://schemas.microsoft.com/office/powerpoint/2010/main" val="2369647398"/>
              </p:ext>
            </p:extLst>
          </p:nvPr>
        </p:nvGraphicFramePr>
        <p:xfrm>
          <a:off x="251520" y="926976"/>
          <a:ext cx="8640960" cy="3851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descr="logo aft mofifiable.png"/>
          <p:cNvPicPr>
            <a:picLocks noChangeAspect="1"/>
          </p:cNvPicPr>
          <p:nvPr/>
        </p:nvPicPr>
        <p:blipFill>
          <a:blip r:embed="rId8" cstate="print"/>
          <a:stretch>
            <a:fillRect/>
          </a:stretch>
        </p:blipFill>
        <p:spPr>
          <a:xfrm>
            <a:off x="179512" y="116632"/>
            <a:ext cx="1386934" cy="749723"/>
          </a:xfrm>
          <a:prstGeom prst="rect">
            <a:avLst/>
          </a:prstGeom>
        </p:spPr>
      </p:pic>
      <p:sp>
        <p:nvSpPr>
          <p:cNvPr id="7" name="Titre 1"/>
          <p:cNvSpPr txBox="1">
            <a:spLocks/>
          </p:cNvSpPr>
          <p:nvPr/>
        </p:nvSpPr>
        <p:spPr>
          <a:xfrm>
            <a:off x="0" y="260648"/>
            <a:ext cx="9144000" cy="522312"/>
          </a:xfrm>
          <a:prstGeom prst="rect">
            <a:avLst/>
          </a:prstGeom>
        </p:spPr>
        <p:txBody>
          <a:bodyPr>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BE" b="1" dirty="0" smtClean="0">
                <a:solidFill>
                  <a:srgbClr val="F2829D"/>
                </a:solidFill>
              </a:rPr>
              <a:t>Idées fidélisation</a:t>
            </a:r>
            <a:endParaRPr lang="fr-BE" b="1" dirty="0">
              <a:solidFill>
                <a:srgbClr val="F2829D"/>
              </a:solidFill>
            </a:endParaRPr>
          </a:p>
        </p:txBody>
      </p:sp>
      <p:pic>
        <p:nvPicPr>
          <p:cNvPr id="2" name="Image 1"/>
          <p:cNvPicPr>
            <a:picLocks noChangeAspect="1"/>
          </p:cNvPicPr>
          <p:nvPr/>
        </p:nvPicPr>
        <p:blipFill>
          <a:blip r:embed="rId9" cstate="print"/>
          <a:stretch>
            <a:fillRect/>
          </a:stretch>
        </p:blipFill>
        <p:spPr>
          <a:xfrm>
            <a:off x="6607016" y="4778896"/>
            <a:ext cx="2533415" cy="2106488"/>
          </a:xfrm>
          <a:prstGeom prst="rect">
            <a:avLst/>
          </a:prstGeom>
        </p:spPr>
      </p:pic>
      <p:pic>
        <p:nvPicPr>
          <p:cNvPr id="3" name="Image 2"/>
          <p:cNvPicPr>
            <a:picLocks noChangeAspect="1"/>
          </p:cNvPicPr>
          <p:nvPr/>
        </p:nvPicPr>
        <p:blipFill>
          <a:blip r:embed="rId10" cstate="print"/>
          <a:stretch>
            <a:fillRect/>
          </a:stretch>
        </p:blipFill>
        <p:spPr>
          <a:xfrm>
            <a:off x="3491880" y="4778896"/>
            <a:ext cx="3346994" cy="2164268"/>
          </a:xfrm>
          <a:prstGeom prst="rect">
            <a:avLst/>
          </a:prstGeom>
        </p:spPr>
      </p:pic>
      <p:pic>
        <p:nvPicPr>
          <p:cNvPr id="8" name="Picture 2" descr="C:\Users\Yves\Documents\Formation Cadres\Formations continuées\Novembre 15\20141216_170842.jpg"/>
          <p:cNvPicPr>
            <a:picLocks noChangeAspect="1" noChangeArrowheads="1"/>
          </p:cNvPicPr>
          <p:nvPr/>
        </p:nvPicPr>
        <p:blipFill>
          <a:blip r:embed="rId11" cstate="print"/>
          <a:srcRect t="13441" b="15512"/>
          <a:stretch>
            <a:fillRect/>
          </a:stretch>
        </p:blipFill>
        <p:spPr bwMode="auto">
          <a:xfrm>
            <a:off x="-36512" y="4778896"/>
            <a:ext cx="3603924" cy="2102096"/>
          </a:xfrm>
          <a:prstGeom prst="rect">
            <a:avLst/>
          </a:prstGeom>
          <a:noFill/>
        </p:spPr>
      </p:pic>
    </p:spTree>
    <p:extLst>
      <p:ext uri="{BB962C8B-B14F-4D97-AF65-F5344CB8AC3E}">
        <p14:creationId xmlns:p14="http://schemas.microsoft.com/office/powerpoint/2010/main" val="1808824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395536" y="1628800"/>
            <a:ext cx="3674368" cy="4133056"/>
          </a:xfrm>
        </p:spPr>
        <p:txBody>
          <a:bodyPr>
            <a:normAutofit/>
          </a:bodyPr>
          <a:lstStyle/>
          <a:p>
            <a:pPr>
              <a:buClr>
                <a:srgbClr val="EB577A"/>
              </a:buClr>
            </a:pPr>
            <a:r>
              <a:rPr lang="fr-BE" sz="2400" b="1" dirty="0" smtClean="0"/>
              <a:t>Anniversaire</a:t>
            </a:r>
          </a:p>
          <a:p>
            <a:pPr lvl="1">
              <a:buClr>
                <a:srgbClr val="EB577A"/>
              </a:buClr>
              <a:buFont typeface="Wingdings" pitchFamily="2" charset="2"/>
              <a:buChar char="ü"/>
            </a:pPr>
            <a:r>
              <a:rPr lang="fr-BE" sz="2000" dirty="0" smtClean="0"/>
              <a:t>Activités tennis</a:t>
            </a:r>
          </a:p>
          <a:p>
            <a:pPr lvl="2">
              <a:buClr>
                <a:srgbClr val="EB577A"/>
              </a:buClr>
              <a:buFont typeface="Wingdings" pitchFamily="2" charset="2"/>
              <a:buChar char="§"/>
            </a:pPr>
            <a:r>
              <a:rPr lang="fr-BE" sz="2000" dirty="0" smtClean="0"/>
              <a:t>Ateliers</a:t>
            </a:r>
          </a:p>
          <a:p>
            <a:pPr lvl="2">
              <a:buClr>
                <a:srgbClr val="EB577A"/>
              </a:buClr>
              <a:buFont typeface="Wingdings" pitchFamily="2" charset="2"/>
              <a:buChar char="§"/>
            </a:pPr>
            <a:r>
              <a:rPr lang="fr-BE" sz="2000" dirty="0" smtClean="0"/>
              <a:t>Circuit</a:t>
            </a:r>
          </a:p>
          <a:p>
            <a:pPr lvl="2">
              <a:buClr>
                <a:srgbClr val="EB577A"/>
              </a:buClr>
              <a:buFont typeface="Wingdings" pitchFamily="2" charset="2"/>
              <a:buChar char="§"/>
            </a:pPr>
            <a:r>
              <a:rPr lang="fr-BE" sz="2000" dirty="0" smtClean="0"/>
              <a:t>Jeu du corbeau (</a:t>
            </a:r>
            <a:r>
              <a:rPr lang="fr-BE" sz="2000" dirty="0" err="1" smtClean="0"/>
              <a:t>Tigrou</a:t>
            </a:r>
            <a:r>
              <a:rPr lang="fr-BE" sz="2000" dirty="0" smtClean="0"/>
              <a:t>)</a:t>
            </a:r>
          </a:p>
          <a:p>
            <a:pPr lvl="1">
              <a:buClr>
                <a:srgbClr val="EB577A"/>
              </a:buClr>
              <a:buFont typeface="Wingdings" pitchFamily="2" charset="2"/>
              <a:buChar char="ü"/>
            </a:pPr>
            <a:r>
              <a:rPr lang="fr-BE" sz="2000" dirty="0" smtClean="0"/>
              <a:t>Gouter</a:t>
            </a:r>
          </a:p>
          <a:p>
            <a:pPr lvl="2">
              <a:buClr>
                <a:srgbClr val="EB577A"/>
              </a:buClr>
              <a:buFont typeface="Wingdings" pitchFamily="2" charset="2"/>
              <a:buChar char="§"/>
            </a:pPr>
            <a:r>
              <a:rPr lang="fr-BE" sz="2000" dirty="0" smtClean="0"/>
              <a:t>Gâteau</a:t>
            </a:r>
          </a:p>
          <a:p>
            <a:pPr lvl="2">
              <a:buClr>
                <a:srgbClr val="EB577A"/>
              </a:buClr>
              <a:buFont typeface="Wingdings" pitchFamily="2" charset="2"/>
              <a:buChar char="§"/>
            </a:pPr>
            <a:r>
              <a:rPr lang="fr-BE" sz="2000" dirty="0" smtClean="0"/>
              <a:t>boisson</a:t>
            </a:r>
          </a:p>
          <a:p>
            <a:pPr lvl="2">
              <a:buClr>
                <a:srgbClr val="EB577A"/>
              </a:buClr>
              <a:buFont typeface="Wingdings" pitchFamily="2" charset="2"/>
              <a:buChar char="§"/>
            </a:pPr>
            <a:r>
              <a:rPr lang="fr-BE" sz="2000" dirty="0" smtClean="0"/>
              <a:t>Chants</a:t>
            </a:r>
          </a:p>
          <a:p>
            <a:pPr lvl="2">
              <a:buClr>
                <a:srgbClr val="EB577A"/>
              </a:buClr>
              <a:buFont typeface="Wingdings" pitchFamily="2" charset="2"/>
              <a:buChar char="§"/>
            </a:pPr>
            <a:endParaRPr lang="fr-BE" sz="2000" dirty="0" smtClean="0"/>
          </a:p>
          <a:p>
            <a:pPr lvl="2">
              <a:buClr>
                <a:srgbClr val="EB577A"/>
              </a:buClr>
              <a:buFont typeface="Wingdings" pitchFamily="2" charset="2"/>
              <a:buChar char="§"/>
            </a:pPr>
            <a:endParaRPr lang="fr-BE" sz="2000" dirty="0" smtClean="0"/>
          </a:p>
        </p:txBody>
      </p:sp>
      <p:pic>
        <p:nvPicPr>
          <p:cNvPr id="4098" name="Picture 2" descr="C:\Users\Yves\Documents\Formation Cadres\Formations continuées\Novembre 15\20150321_222550.jpg"/>
          <p:cNvPicPr>
            <a:picLocks noChangeAspect="1" noChangeArrowheads="1"/>
          </p:cNvPicPr>
          <p:nvPr/>
        </p:nvPicPr>
        <p:blipFill>
          <a:blip r:embed="rId2" cstate="print"/>
          <a:srcRect t="7500"/>
          <a:stretch>
            <a:fillRect/>
          </a:stretch>
        </p:blipFill>
        <p:spPr bwMode="auto">
          <a:xfrm>
            <a:off x="4860032" y="2204864"/>
            <a:ext cx="3840427" cy="2664296"/>
          </a:xfrm>
          <a:prstGeom prst="rect">
            <a:avLst/>
          </a:prstGeom>
          <a:noFill/>
        </p:spPr>
      </p:pic>
      <p:sp>
        <p:nvSpPr>
          <p:cNvPr id="2" name="Titre 1"/>
          <p:cNvSpPr>
            <a:spLocks noGrp="1"/>
          </p:cNvSpPr>
          <p:nvPr>
            <p:ph type="title"/>
          </p:nvPr>
        </p:nvSpPr>
        <p:spPr/>
        <p:txBody>
          <a:bodyPr/>
          <a:lstStyle/>
          <a:p>
            <a:endParaRPr lang="fr-BE"/>
          </a:p>
        </p:txBody>
      </p:sp>
      <p:pic>
        <p:nvPicPr>
          <p:cNvPr id="7" name="Image 6" descr="logo aft mofifiable.png"/>
          <p:cNvPicPr>
            <a:picLocks noChangeAspect="1"/>
          </p:cNvPicPr>
          <p:nvPr/>
        </p:nvPicPr>
        <p:blipFill>
          <a:blip r:embed="rId3" cstate="print"/>
          <a:stretch>
            <a:fillRect/>
          </a:stretch>
        </p:blipFill>
        <p:spPr>
          <a:xfrm>
            <a:off x="179512" y="116632"/>
            <a:ext cx="1386934" cy="749723"/>
          </a:xfrm>
          <a:prstGeom prst="rect">
            <a:avLst/>
          </a:prstGeom>
        </p:spPr>
      </p:pic>
      <p:sp>
        <p:nvSpPr>
          <p:cNvPr id="8" name="Titre 1"/>
          <p:cNvSpPr txBox="1">
            <a:spLocks/>
          </p:cNvSpPr>
          <p:nvPr/>
        </p:nvSpPr>
        <p:spPr>
          <a:xfrm>
            <a:off x="0" y="260648"/>
            <a:ext cx="9144000" cy="522312"/>
          </a:xfrm>
          <a:prstGeom prst="rect">
            <a:avLst/>
          </a:prstGeom>
        </p:spPr>
        <p:txBody>
          <a:bodyPr>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BE" b="1" dirty="0" smtClean="0">
                <a:solidFill>
                  <a:srgbClr val="F2829D"/>
                </a:solidFill>
              </a:rPr>
              <a:t>Idées fidélisation</a:t>
            </a:r>
            <a:endParaRPr lang="fr-BE" b="1" dirty="0">
              <a:solidFill>
                <a:srgbClr val="F2829D"/>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329680" y="1888232"/>
            <a:ext cx="6626696" cy="2836912"/>
          </a:xfrm>
        </p:spPr>
        <p:txBody>
          <a:bodyPr>
            <a:normAutofit/>
          </a:bodyPr>
          <a:lstStyle/>
          <a:p>
            <a:pPr>
              <a:buClr>
                <a:srgbClr val="EB577A"/>
              </a:buClr>
            </a:pPr>
            <a:r>
              <a:rPr lang="fr-BE" sz="2400" b="1" dirty="0" smtClean="0"/>
              <a:t>Journée tournoi</a:t>
            </a:r>
          </a:p>
          <a:p>
            <a:pPr lvl="1">
              <a:buClr>
                <a:srgbClr val="EB577A"/>
              </a:buClr>
              <a:buFont typeface="Wingdings" pitchFamily="2" charset="2"/>
              <a:buChar char="ü"/>
            </a:pPr>
            <a:r>
              <a:rPr lang="fr-BE" sz="2000" b="1" dirty="0" smtClean="0"/>
              <a:t>Groupe de jeunes filles par année ou catégorie d’âges</a:t>
            </a:r>
          </a:p>
          <a:p>
            <a:pPr lvl="1">
              <a:buClr>
                <a:srgbClr val="EB577A"/>
              </a:buClr>
              <a:buFont typeface="Wingdings" pitchFamily="2" charset="2"/>
              <a:buChar char="ü"/>
            </a:pPr>
            <a:r>
              <a:rPr lang="fr-BE" sz="2000" b="1" dirty="0" smtClean="0"/>
              <a:t>Tournoi  par poules</a:t>
            </a:r>
          </a:p>
          <a:p>
            <a:pPr lvl="1">
              <a:buClr>
                <a:srgbClr val="EB577A"/>
              </a:buClr>
              <a:buFont typeface="Wingdings" pitchFamily="2" charset="2"/>
              <a:buChar char="ü"/>
            </a:pPr>
            <a:r>
              <a:rPr lang="fr-BE" sz="2000" b="1" dirty="0" smtClean="0"/>
              <a:t>Tournoi multi chances</a:t>
            </a:r>
          </a:p>
          <a:p>
            <a:pPr lvl="1">
              <a:buClr>
                <a:srgbClr val="EB577A"/>
              </a:buClr>
              <a:buFont typeface="Wingdings" pitchFamily="2" charset="2"/>
              <a:buChar char="ü"/>
            </a:pPr>
            <a:r>
              <a:rPr lang="fr-BE" sz="2000" b="1" dirty="0" smtClean="0"/>
              <a:t>Matchs avec timing et système de comptage adaptés</a:t>
            </a:r>
          </a:p>
          <a:p>
            <a:pPr lvl="1">
              <a:buClr>
                <a:srgbClr val="EB577A"/>
              </a:buClr>
              <a:buFont typeface="Wingdings" pitchFamily="2" charset="2"/>
              <a:buChar char="ü"/>
            </a:pPr>
            <a:r>
              <a:rPr lang="fr-BE" sz="2000" b="1" dirty="0" smtClean="0"/>
              <a:t>Matchs de double</a:t>
            </a:r>
            <a:endParaRPr lang="fr-BE" sz="2000" b="1" dirty="0"/>
          </a:p>
        </p:txBody>
      </p:sp>
      <p:sp>
        <p:nvSpPr>
          <p:cNvPr id="2" name="Titre 1"/>
          <p:cNvSpPr>
            <a:spLocks noGrp="1"/>
          </p:cNvSpPr>
          <p:nvPr>
            <p:ph type="title"/>
          </p:nvPr>
        </p:nvSpPr>
        <p:spPr/>
        <p:txBody>
          <a:bodyPr/>
          <a:lstStyle/>
          <a:p>
            <a:endParaRPr lang="fr-BE"/>
          </a:p>
        </p:txBody>
      </p:sp>
      <p:pic>
        <p:nvPicPr>
          <p:cNvPr id="6" name="Image 5" descr="logo aft mofifiable.png"/>
          <p:cNvPicPr>
            <a:picLocks noChangeAspect="1"/>
          </p:cNvPicPr>
          <p:nvPr/>
        </p:nvPicPr>
        <p:blipFill>
          <a:blip r:embed="rId2" cstate="print"/>
          <a:stretch>
            <a:fillRect/>
          </a:stretch>
        </p:blipFill>
        <p:spPr>
          <a:xfrm>
            <a:off x="179512" y="116632"/>
            <a:ext cx="1386934" cy="749723"/>
          </a:xfrm>
          <a:prstGeom prst="rect">
            <a:avLst/>
          </a:prstGeom>
        </p:spPr>
      </p:pic>
      <p:sp>
        <p:nvSpPr>
          <p:cNvPr id="7" name="Titre 1"/>
          <p:cNvSpPr txBox="1">
            <a:spLocks/>
          </p:cNvSpPr>
          <p:nvPr/>
        </p:nvSpPr>
        <p:spPr>
          <a:xfrm>
            <a:off x="0" y="260648"/>
            <a:ext cx="9144000" cy="522312"/>
          </a:xfrm>
          <a:prstGeom prst="rect">
            <a:avLst/>
          </a:prstGeom>
        </p:spPr>
        <p:txBody>
          <a:bodyPr>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BE" b="1" dirty="0" smtClean="0">
                <a:solidFill>
                  <a:srgbClr val="F2829D"/>
                </a:solidFill>
              </a:rPr>
              <a:t>Idées fidélisation</a:t>
            </a:r>
            <a:endParaRPr lang="fr-BE" b="1" dirty="0">
              <a:solidFill>
                <a:srgbClr val="F2829D"/>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ogo aft mofifiable.png"/>
          <p:cNvPicPr>
            <a:picLocks noChangeAspect="1"/>
          </p:cNvPicPr>
          <p:nvPr/>
        </p:nvPicPr>
        <p:blipFill>
          <a:blip r:embed="rId2" cstate="print"/>
          <a:stretch>
            <a:fillRect/>
          </a:stretch>
        </p:blipFill>
        <p:spPr>
          <a:xfrm>
            <a:off x="179512" y="116632"/>
            <a:ext cx="1386934" cy="749723"/>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2204864"/>
            <a:ext cx="9048008" cy="3450307"/>
          </a:xfrm>
          <a:prstGeom prst="rect">
            <a:avLst/>
          </a:prstGeom>
        </p:spPr>
      </p:pic>
    </p:spTree>
    <p:extLst>
      <p:ext uri="{BB962C8B-B14F-4D97-AF65-F5344CB8AC3E}">
        <p14:creationId xmlns:p14="http://schemas.microsoft.com/office/powerpoint/2010/main" val="62175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763" y="274638"/>
            <a:ext cx="5959421" cy="850106"/>
          </a:xfrm>
        </p:spPr>
        <p:txBody>
          <a:bodyPr/>
          <a:lstStyle/>
          <a:p>
            <a:pPr algn="ctr"/>
            <a:r>
              <a:rPr lang="fr-FR" dirty="0" smtClean="0">
                <a:solidFill>
                  <a:srgbClr val="EB577A"/>
                </a:solidFill>
              </a:rPr>
              <a:t>LA FORMATION CONTINUE</a:t>
            </a:r>
            <a:endParaRPr lang="fr-BE" dirty="0">
              <a:solidFill>
                <a:srgbClr val="EB577A"/>
              </a:solidFill>
            </a:endParaRPr>
          </a:p>
        </p:txBody>
      </p:sp>
      <p:sp>
        <p:nvSpPr>
          <p:cNvPr id="2" name="Espace réservé du contenu 1"/>
          <p:cNvSpPr>
            <a:spLocks noGrp="1"/>
          </p:cNvSpPr>
          <p:nvPr>
            <p:ph sz="quarter" idx="13"/>
          </p:nvPr>
        </p:nvSpPr>
        <p:spPr>
          <a:xfrm>
            <a:off x="609600" y="1600200"/>
            <a:ext cx="7924800" cy="4853136"/>
          </a:xfrm>
        </p:spPr>
        <p:txBody>
          <a:bodyPr>
            <a:normAutofit/>
          </a:bodyPr>
          <a:lstStyle/>
          <a:p>
            <a:pPr marL="0" lvl="0" indent="0" algn="ctr">
              <a:buNone/>
            </a:pPr>
            <a:r>
              <a:rPr lang="fr-FR" sz="2800" dirty="0" smtClean="0">
                <a:solidFill>
                  <a:srgbClr val="FFC000"/>
                </a:solidFill>
              </a:rPr>
              <a:t>Règles</a:t>
            </a:r>
          </a:p>
          <a:p>
            <a:pPr lvl="0">
              <a:buFont typeface="Wingdings" panose="05000000000000000000" pitchFamily="2" charset="2"/>
              <a:buChar char="ü"/>
            </a:pPr>
            <a:r>
              <a:rPr lang="fr-FR" sz="3200" dirty="0" smtClean="0"/>
              <a:t>Echéancier :</a:t>
            </a:r>
          </a:p>
          <a:p>
            <a:pPr lvl="1"/>
            <a:r>
              <a:rPr lang="fr-FR" sz="3200" b="1" dirty="0" smtClean="0"/>
              <a:t>2015-16 </a:t>
            </a:r>
            <a:r>
              <a:rPr lang="fr-FR" sz="3200" dirty="0" smtClean="0"/>
              <a:t>: </a:t>
            </a:r>
            <a:r>
              <a:rPr lang="fr-FR" sz="3200" dirty="0"/>
              <a:t>Animateur, Niveau I, Niveau II et Niveau III,  Initiateur, Expert Pédagogique, Handisport et Directeur Ecole de Tennis</a:t>
            </a:r>
            <a:endParaRPr lang="fr-BE" sz="3200" u="sng" dirty="0"/>
          </a:p>
          <a:p>
            <a:pPr lvl="1"/>
            <a:r>
              <a:rPr lang="fr-FR" sz="3200" b="1" dirty="0" smtClean="0"/>
              <a:t>2017</a:t>
            </a:r>
            <a:r>
              <a:rPr lang="fr-FR" sz="3200" dirty="0"/>
              <a:t> : Educateur</a:t>
            </a:r>
            <a:endParaRPr lang="fr-BE" sz="3200" u="sng" dirty="0"/>
          </a:p>
          <a:p>
            <a:pPr lvl="1"/>
            <a:r>
              <a:rPr lang="fr-FR" sz="3200" b="1" dirty="0" smtClean="0"/>
              <a:t>2018</a:t>
            </a:r>
            <a:r>
              <a:rPr lang="fr-FR" sz="3200" dirty="0"/>
              <a:t> : </a:t>
            </a:r>
            <a:r>
              <a:rPr lang="fr-FR" sz="3200" dirty="0" smtClean="0"/>
              <a:t>Entraîneur</a:t>
            </a:r>
            <a:endParaRPr lang="fr-BE" sz="3200" u="sng" dirty="0"/>
          </a:p>
          <a:p>
            <a:pPr lvl="0"/>
            <a:endParaRPr lang="fr-BE" sz="2400" dirty="0"/>
          </a:p>
        </p:txBody>
      </p:sp>
      <p:pic>
        <p:nvPicPr>
          <p:cNvPr id="6" name="Image 5" descr="logo aft mofifiable.png"/>
          <p:cNvPicPr>
            <a:picLocks noChangeAspect="1"/>
          </p:cNvPicPr>
          <p:nvPr/>
        </p:nvPicPr>
        <p:blipFill>
          <a:blip r:embed="rId4" cstate="print"/>
          <a:stretch>
            <a:fillRect/>
          </a:stretch>
        </p:blipFill>
        <p:spPr>
          <a:xfrm>
            <a:off x="179512" y="116632"/>
            <a:ext cx="1386934" cy="749723"/>
          </a:xfrm>
          <a:prstGeom prst="rect">
            <a:avLst/>
          </a:prstGeom>
        </p:spPr>
      </p:pic>
    </p:spTree>
    <p:custDataLst>
      <p:tags r:id="rId1"/>
    </p:custDataLst>
    <p:extLst>
      <p:ext uri="{BB962C8B-B14F-4D97-AF65-F5344CB8AC3E}">
        <p14:creationId xmlns:p14="http://schemas.microsoft.com/office/powerpoint/2010/main" val="339682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6550" y="20053"/>
            <a:ext cx="5855770" cy="6813595"/>
          </a:xfrm>
          <a:prstGeom prst="rect">
            <a:avLst/>
          </a:prstGeom>
        </p:spPr>
      </p:pic>
    </p:spTree>
    <p:extLst>
      <p:ext uri="{BB962C8B-B14F-4D97-AF65-F5344CB8AC3E}">
        <p14:creationId xmlns:p14="http://schemas.microsoft.com/office/powerpoint/2010/main" val="384528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stretch>
            <a:fillRect/>
          </a:stretch>
        </p:blipFill>
        <p:spPr>
          <a:xfrm>
            <a:off x="419002" y="3228515"/>
            <a:ext cx="8077588" cy="3080805"/>
          </a:xfrm>
          <a:prstGeom prst="rect">
            <a:avLst/>
          </a:prstGeom>
        </p:spPr>
      </p:pic>
      <p:sp>
        <p:nvSpPr>
          <p:cNvPr id="3" name="Espace réservé du contenu 2"/>
          <p:cNvSpPr>
            <a:spLocks noGrp="1"/>
          </p:cNvSpPr>
          <p:nvPr>
            <p:ph idx="4294967295"/>
          </p:nvPr>
        </p:nvSpPr>
        <p:spPr>
          <a:xfrm>
            <a:off x="457200" y="1196752"/>
            <a:ext cx="7467600" cy="1972816"/>
          </a:xfrm>
          <a:prstGeom prst="rect">
            <a:avLst/>
          </a:prstGeom>
        </p:spPr>
        <p:txBody>
          <a:bodyPr>
            <a:normAutofit/>
          </a:bodyPr>
          <a:lstStyle/>
          <a:p>
            <a:pPr>
              <a:buClr>
                <a:srgbClr val="EB577A"/>
              </a:buClr>
              <a:buFont typeface="Wingdings" pitchFamily="2" charset="2"/>
              <a:buChar char="q"/>
            </a:pPr>
            <a:r>
              <a:rPr lang="fr-FR" sz="2400" dirty="0" smtClean="0"/>
              <a:t>X groupes de X personnes </a:t>
            </a:r>
          </a:p>
          <a:p>
            <a:pPr>
              <a:buClr>
                <a:srgbClr val="EB577A"/>
              </a:buClr>
              <a:buFont typeface="Wingdings" pitchFamily="2" charset="2"/>
              <a:buChar char="q"/>
            </a:pPr>
            <a:r>
              <a:rPr lang="fr-FR" sz="2400" dirty="0" smtClean="0"/>
              <a:t>Chaque gr. rempli 1 fiche d’animation (10 min)</a:t>
            </a:r>
          </a:p>
          <a:p>
            <a:pPr>
              <a:buClr>
                <a:srgbClr val="EB577A"/>
              </a:buClr>
              <a:buFont typeface="Wingdings" pitchFamily="2" charset="2"/>
              <a:buChar char="q"/>
            </a:pPr>
            <a:r>
              <a:rPr lang="fr-FR" sz="2400" dirty="0" smtClean="0"/>
              <a:t>Présentation </a:t>
            </a:r>
          </a:p>
          <a:p>
            <a:pPr>
              <a:buFont typeface="Wingdings" pitchFamily="2" charset="2"/>
              <a:buChar char="q"/>
            </a:pPr>
            <a:endParaRPr lang="fr-FR" sz="2400" dirty="0" smtClean="0"/>
          </a:p>
          <a:p>
            <a:pPr marL="0" indent="0">
              <a:buNone/>
            </a:pPr>
            <a:endParaRPr lang="fr-FR" sz="2400" dirty="0" smtClean="0"/>
          </a:p>
        </p:txBody>
      </p:sp>
      <p:sp>
        <p:nvSpPr>
          <p:cNvPr id="8" name="Rectangle 7"/>
          <p:cNvSpPr/>
          <p:nvPr/>
        </p:nvSpPr>
        <p:spPr>
          <a:xfrm>
            <a:off x="2232248" y="260649"/>
            <a:ext cx="6012160" cy="523220"/>
          </a:xfrm>
          <a:prstGeom prst="rect">
            <a:avLst/>
          </a:prstGeom>
        </p:spPr>
        <p:txBody>
          <a:bodyPr wrap="square">
            <a:spAutoFit/>
          </a:bodyPr>
          <a:lstStyle/>
          <a:p>
            <a:pPr algn="ctr">
              <a:spcAft>
                <a:spcPts val="1800"/>
              </a:spcAft>
            </a:pPr>
            <a:r>
              <a:rPr lang="fr-FR" sz="2800" dirty="0" smtClean="0">
                <a:solidFill>
                  <a:srgbClr val="00B0F0"/>
                </a:solidFill>
              </a:rPr>
              <a:t>JEU INTERACTIF</a:t>
            </a:r>
          </a:p>
        </p:txBody>
      </p:sp>
      <p:pic>
        <p:nvPicPr>
          <p:cNvPr id="7" name="Image 6" descr="logo aft mofifiable.png"/>
          <p:cNvPicPr>
            <a:picLocks noChangeAspect="1"/>
          </p:cNvPicPr>
          <p:nvPr/>
        </p:nvPicPr>
        <p:blipFill>
          <a:blip r:embed="rId3" cstate="print"/>
          <a:stretch>
            <a:fillRect/>
          </a:stretch>
        </p:blipFill>
        <p:spPr>
          <a:xfrm>
            <a:off x="179512" y="116632"/>
            <a:ext cx="1386934" cy="749723"/>
          </a:xfrm>
          <a:prstGeom prst="rect">
            <a:avLst/>
          </a:prstGeom>
        </p:spPr>
      </p:pic>
      <p:sp>
        <p:nvSpPr>
          <p:cNvPr id="2" name="Ellipse 1"/>
          <p:cNvSpPr/>
          <p:nvPr/>
        </p:nvSpPr>
        <p:spPr>
          <a:xfrm>
            <a:off x="539552" y="5222047"/>
            <a:ext cx="2643336" cy="577107"/>
          </a:xfrm>
          <a:prstGeom prst="ellipse">
            <a:avLst/>
          </a:prstGeom>
          <a:noFill/>
          <a:ln w="76200">
            <a:solidFill>
              <a:srgbClr val="FAF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Ellipse 8"/>
          <p:cNvSpPr/>
          <p:nvPr/>
        </p:nvSpPr>
        <p:spPr>
          <a:xfrm>
            <a:off x="5853254" y="5799154"/>
            <a:ext cx="2643336" cy="577107"/>
          </a:xfrm>
          <a:prstGeom prst="ellipse">
            <a:avLst/>
          </a:prstGeom>
          <a:noFill/>
          <a:ln w="76200">
            <a:solidFill>
              <a:srgbClr val="FAF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Ellipse 9"/>
          <p:cNvSpPr/>
          <p:nvPr/>
        </p:nvSpPr>
        <p:spPr>
          <a:xfrm>
            <a:off x="5853254" y="5276381"/>
            <a:ext cx="2643336" cy="577107"/>
          </a:xfrm>
          <a:prstGeom prst="ellipse">
            <a:avLst/>
          </a:prstGeom>
          <a:noFill/>
          <a:ln w="76200">
            <a:solidFill>
              <a:srgbClr val="FAF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1" name="Ellipse 10"/>
          <p:cNvSpPr/>
          <p:nvPr/>
        </p:nvSpPr>
        <p:spPr>
          <a:xfrm>
            <a:off x="5796136" y="4783967"/>
            <a:ext cx="2643336" cy="577107"/>
          </a:xfrm>
          <a:prstGeom prst="ellipse">
            <a:avLst/>
          </a:prstGeom>
          <a:noFill/>
          <a:ln w="76200">
            <a:solidFill>
              <a:srgbClr val="FAF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2" name="Ellipse 11"/>
          <p:cNvSpPr/>
          <p:nvPr/>
        </p:nvSpPr>
        <p:spPr>
          <a:xfrm>
            <a:off x="5796136" y="4258321"/>
            <a:ext cx="2643336" cy="577107"/>
          </a:xfrm>
          <a:prstGeom prst="ellipse">
            <a:avLst/>
          </a:prstGeom>
          <a:noFill/>
          <a:ln w="76200">
            <a:solidFill>
              <a:srgbClr val="FAF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01772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276872"/>
            <a:ext cx="9144000" cy="1446550"/>
          </a:xfrm>
          <a:prstGeom prst="rect">
            <a:avLst/>
          </a:prstGeom>
          <a:noFill/>
        </p:spPr>
        <p:txBody>
          <a:bodyPr wrap="square" rtlCol="0">
            <a:spAutoFit/>
          </a:bodyPr>
          <a:lstStyle/>
          <a:p>
            <a:pPr algn="ctr"/>
            <a:r>
              <a:rPr lang="fr-FR" sz="8800" b="1" spc="-150" dirty="0" smtClean="0">
                <a:solidFill>
                  <a:srgbClr val="EB577A"/>
                </a:solidFill>
                <a:latin typeface="+mj-lt"/>
              </a:rPr>
              <a:t>La leçon</a:t>
            </a:r>
            <a:endParaRPr lang="fr-FR" sz="8800" b="1" spc="-150" dirty="0">
              <a:solidFill>
                <a:srgbClr val="EB577A"/>
              </a:solidFill>
              <a:latin typeface="+mj-lt"/>
            </a:endParaRPr>
          </a:p>
        </p:txBody>
      </p:sp>
      <p:pic>
        <p:nvPicPr>
          <p:cNvPr id="4" name="Image 3" descr="logo aft mofifiable.png"/>
          <p:cNvPicPr>
            <a:picLocks noChangeAspect="1"/>
          </p:cNvPicPr>
          <p:nvPr/>
        </p:nvPicPr>
        <p:blipFill>
          <a:blip r:embed="rId4" cstate="print"/>
          <a:stretch>
            <a:fillRect/>
          </a:stretch>
        </p:blipFill>
        <p:spPr>
          <a:xfrm>
            <a:off x="179512" y="116632"/>
            <a:ext cx="1386934" cy="749723"/>
          </a:xfrm>
          <a:prstGeom prst="rect">
            <a:avLst/>
          </a:prstGeom>
        </p:spPr>
      </p:pic>
    </p:spTree>
    <p:custDataLst>
      <p:tags r:id="rId1"/>
    </p:custDataLst>
    <p:extLst>
      <p:ext uri="{BB962C8B-B14F-4D97-AF65-F5344CB8AC3E}">
        <p14:creationId xmlns:p14="http://schemas.microsoft.com/office/powerpoint/2010/main" val="58563694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676400"/>
            <a:ext cx="8229600" cy="4648200"/>
          </a:xfrm>
          <a:prstGeom prst="rect">
            <a:avLst/>
          </a:prstGeom>
        </p:spPr>
        <p:txBody>
          <a:bodyPr>
            <a:normAutofit/>
          </a:bodyPr>
          <a:lstStyle/>
          <a:p>
            <a:pPr marL="0" indent="0">
              <a:buClr>
                <a:srgbClr val="E92451"/>
              </a:buClr>
              <a:buFont typeface="Wingdings" pitchFamily="2" charset="2"/>
              <a:buChar char="q"/>
            </a:pPr>
            <a:r>
              <a:rPr lang="fr-FR" sz="2400" dirty="0" smtClean="0"/>
              <a:t>  1 prof 4 élèves</a:t>
            </a:r>
          </a:p>
          <a:p>
            <a:pPr marL="0" indent="0">
              <a:buClr>
                <a:srgbClr val="E92451"/>
              </a:buClr>
              <a:buFont typeface="Wingdings" pitchFamily="2" charset="2"/>
              <a:buChar char="q"/>
            </a:pPr>
            <a:r>
              <a:rPr lang="fr-FR" sz="2400" dirty="0"/>
              <a:t> </a:t>
            </a:r>
            <a:r>
              <a:rPr lang="fr-FR" sz="2400" dirty="0" smtClean="0"/>
              <a:t> 8 ans </a:t>
            </a:r>
          </a:p>
          <a:p>
            <a:pPr marL="0" indent="0">
              <a:buClr>
                <a:srgbClr val="E92451"/>
              </a:buClr>
              <a:buFont typeface="Wingdings" pitchFamily="2" charset="2"/>
              <a:buChar char="q"/>
            </a:pPr>
            <a:r>
              <a:rPr lang="fr-FR" sz="2400" dirty="0" smtClean="0"/>
              <a:t>  Situation d’observation pendant 10 minutes </a:t>
            </a:r>
          </a:p>
          <a:p>
            <a:pPr marL="0" indent="0">
              <a:buClr>
                <a:srgbClr val="E92451"/>
              </a:buClr>
              <a:buFont typeface="Wingdings" pitchFamily="2" charset="2"/>
              <a:buChar char="q"/>
            </a:pPr>
            <a:r>
              <a:rPr lang="fr-FR" sz="2400" dirty="0" smtClean="0"/>
              <a:t>  Les autres observent le S-E et la communication (forme et mots)</a:t>
            </a:r>
          </a:p>
          <a:p>
            <a:pPr marL="0" indent="0">
              <a:buNone/>
            </a:pPr>
            <a:endParaRPr lang="fr-FR" sz="2400" b="1" u="sng" dirty="0" smtClean="0"/>
          </a:p>
          <a:p>
            <a:pPr marL="0" indent="0">
              <a:buNone/>
            </a:pPr>
            <a:endParaRPr lang="fr-FR" sz="2400" b="1" u="sng" dirty="0"/>
          </a:p>
          <a:p>
            <a:pPr marL="0" indent="0">
              <a:buNone/>
            </a:pPr>
            <a:endParaRPr lang="fr-FR" sz="2400" b="1" u="sng" dirty="0"/>
          </a:p>
          <a:p>
            <a:pPr marL="0" indent="0">
              <a:buClr>
                <a:srgbClr val="E92451"/>
              </a:buClr>
              <a:buFont typeface="Wingdings" pitchFamily="2" charset="2"/>
              <a:buChar char="q"/>
            </a:pPr>
            <a:r>
              <a:rPr lang="fr-FR" sz="2400" dirty="0" smtClean="0"/>
              <a:t>  Comparaison avec la théorie des </a:t>
            </a:r>
            <a:r>
              <a:rPr lang="fr-FR" sz="2400" dirty="0" err="1" smtClean="0"/>
              <a:t>dias</a:t>
            </a:r>
            <a:r>
              <a:rPr lang="fr-FR" sz="2400" dirty="0" smtClean="0"/>
              <a:t> suivantes</a:t>
            </a:r>
          </a:p>
          <a:p>
            <a:pPr marL="0" indent="0" algn="ctr">
              <a:buNone/>
            </a:pPr>
            <a:endParaRPr lang="fr-FR" sz="2400" b="1" dirty="0" smtClean="0"/>
          </a:p>
          <a:p>
            <a:pPr marL="0" indent="0">
              <a:buNone/>
            </a:pPr>
            <a:endParaRPr lang="fr-FR" b="1" u="sng" dirty="0" smtClean="0"/>
          </a:p>
        </p:txBody>
      </p:sp>
      <p:sp>
        <p:nvSpPr>
          <p:cNvPr id="5" name="Rectangle 4"/>
          <p:cNvSpPr/>
          <p:nvPr/>
        </p:nvSpPr>
        <p:spPr>
          <a:xfrm>
            <a:off x="2016224" y="260648"/>
            <a:ext cx="6012160" cy="523220"/>
          </a:xfrm>
          <a:prstGeom prst="rect">
            <a:avLst/>
          </a:prstGeom>
        </p:spPr>
        <p:txBody>
          <a:bodyPr wrap="square">
            <a:spAutoFit/>
          </a:bodyPr>
          <a:lstStyle/>
          <a:p>
            <a:pPr algn="ctr">
              <a:spcAft>
                <a:spcPts val="1800"/>
              </a:spcAft>
            </a:pPr>
            <a:r>
              <a:rPr lang="fr-FR" sz="2800" dirty="0" smtClean="0">
                <a:solidFill>
                  <a:srgbClr val="00B0F0"/>
                </a:solidFill>
              </a:rPr>
              <a:t>JEU INTERACTIF</a:t>
            </a:r>
          </a:p>
        </p:txBody>
      </p:sp>
      <p:pic>
        <p:nvPicPr>
          <p:cNvPr id="6" name="Image 5" descr="logo aft mofifiable.png"/>
          <p:cNvPicPr>
            <a:picLocks noChangeAspect="1"/>
          </p:cNvPicPr>
          <p:nvPr/>
        </p:nvPicPr>
        <p:blipFill>
          <a:blip r:embed="rId2" cstate="print"/>
          <a:stretch>
            <a:fillRect/>
          </a:stretch>
        </p:blipFill>
        <p:spPr>
          <a:xfrm>
            <a:off x="179512" y="116632"/>
            <a:ext cx="1386934" cy="749723"/>
          </a:xfrm>
          <a:prstGeom prst="rect">
            <a:avLst/>
          </a:prstGeom>
        </p:spPr>
      </p:pic>
    </p:spTree>
    <p:extLst>
      <p:ext uri="{BB962C8B-B14F-4D97-AF65-F5344CB8AC3E}">
        <p14:creationId xmlns:p14="http://schemas.microsoft.com/office/powerpoint/2010/main" val="1624735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772816"/>
            <a:ext cx="9144000" cy="2862322"/>
          </a:xfrm>
          <a:prstGeom prst="rect">
            <a:avLst/>
          </a:prstGeom>
          <a:noFill/>
        </p:spPr>
        <p:txBody>
          <a:bodyPr wrap="square" rtlCol="0">
            <a:spAutoFit/>
          </a:bodyPr>
          <a:lstStyle/>
          <a:p>
            <a:pPr algn="ctr"/>
            <a:r>
              <a:rPr lang="fr-FR" sz="6000" b="1" spc="-150" dirty="0" smtClean="0">
                <a:solidFill>
                  <a:srgbClr val="F2829D"/>
                </a:solidFill>
                <a:latin typeface="+mj-lt"/>
              </a:rPr>
              <a:t>Le savoir être                                     et la                                      communication adaptée</a:t>
            </a:r>
            <a:endParaRPr lang="fr-FR" sz="6000" b="1" spc="-150" dirty="0">
              <a:solidFill>
                <a:srgbClr val="F2829D"/>
              </a:solidFill>
              <a:latin typeface="+mj-lt"/>
            </a:endParaRPr>
          </a:p>
        </p:txBody>
      </p:sp>
      <p:pic>
        <p:nvPicPr>
          <p:cNvPr id="4" name="Image 3" descr="logo aft mofifiable.png"/>
          <p:cNvPicPr>
            <a:picLocks noChangeAspect="1"/>
          </p:cNvPicPr>
          <p:nvPr/>
        </p:nvPicPr>
        <p:blipFill>
          <a:blip r:embed="rId4" cstate="print"/>
          <a:stretch>
            <a:fillRect/>
          </a:stretch>
        </p:blipFill>
        <p:spPr>
          <a:xfrm>
            <a:off x="179512" y="116632"/>
            <a:ext cx="1386934" cy="749723"/>
          </a:xfrm>
          <a:prstGeom prst="rect">
            <a:avLst/>
          </a:prstGeom>
        </p:spPr>
      </p:pic>
    </p:spTree>
    <p:custDataLst>
      <p:tags r:id="rId1"/>
    </p:custDataLst>
    <p:extLst>
      <p:ext uri="{BB962C8B-B14F-4D97-AF65-F5344CB8AC3E}">
        <p14:creationId xmlns:p14="http://schemas.microsoft.com/office/powerpoint/2010/main" val="585636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600200"/>
            <a:ext cx="8229600" cy="4724400"/>
          </a:xfrm>
          <a:prstGeom prst="rect">
            <a:avLst/>
          </a:prstGeom>
        </p:spPr>
        <p:txBody>
          <a:bodyPr>
            <a:normAutofit/>
          </a:bodyPr>
          <a:lstStyle/>
          <a:p>
            <a:pPr>
              <a:buClr>
                <a:srgbClr val="EB577A"/>
              </a:buClr>
              <a:buFont typeface="Wingdings" pitchFamily="2" charset="2"/>
              <a:buChar char="q"/>
            </a:pPr>
            <a:r>
              <a:rPr lang="fr-FR" sz="2400" i="1" u="sng" dirty="0" smtClean="0">
                <a:solidFill>
                  <a:srgbClr val="EB577A"/>
                </a:solidFill>
              </a:rPr>
              <a:t>Filles </a:t>
            </a:r>
            <a:r>
              <a:rPr lang="fr-FR" sz="2400" i="1" u="sng" dirty="0">
                <a:solidFill>
                  <a:srgbClr val="EB577A"/>
                </a:solidFill>
              </a:rPr>
              <a:t>sensibles au non-verbal </a:t>
            </a:r>
            <a:endParaRPr lang="fr-FR" sz="2400" i="1" u="sng" dirty="0" smtClean="0">
              <a:solidFill>
                <a:srgbClr val="EB577A"/>
              </a:solidFill>
            </a:endParaRPr>
          </a:p>
          <a:p>
            <a:pPr lvl="1">
              <a:buClr>
                <a:srgbClr val="EB577A"/>
              </a:buClr>
            </a:pPr>
            <a:r>
              <a:rPr lang="fr-FR" dirty="0" smtClean="0">
                <a:sym typeface="Wingdings"/>
              </a:rPr>
              <a:t> </a:t>
            </a:r>
            <a:r>
              <a:rPr lang="fr-FR" sz="1900" dirty="0">
                <a:sym typeface="Wingdings"/>
              </a:rPr>
              <a:t>discours et attitude corporelle </a:t>
            </a:r>
            <a:r>
              <a:rPr lang="fr-FR" sz="1900" dirty="0" smtClean="0">
                <a:sym typeface="Wingdings"/>
              </a:rPr>
              <a:t>convergents</a:t>
            </a:r>
            <a:endParaRPr lang="fr-FR" dirty="0">
              <a:sym typeface="Wingdings"/>
            </a:endParaRPr>
          </a:p>
          <a:p>
            <a:pPr>
              <a:buClr>
                <a:srgbClr val="EB577A"/>
              </a:buClr>
              <a:buFont typeface="Wingdings" pitchFamily="2" charset="2"/>
              <a:buChar char="q"/>
            </a:pPr>
            <a:r>
              <a:rPr lang="fr-FR" sz="2400" i="1" u="sng" dirty="0">
                <a:solidFill>
                  <a:srgbClr val="EB577A"/>
                </a:solidFill>
              </a:rPr>
              <a:t>Attentif au vocabulaire utilisé </a:t>
            </a:r>
            <a:endParaRPr lang="fr-FR" sz="2400" i="1" u="sng" dirty="0" smtClean="0">
              <a:solidFill>
                <a:srgbClr val="EB577A"/>
              </a:solidFill>
            </a:endParaRPr>
          </a:p>
          <a:p>
            <a:pPr lvl="1">
              <a:buClr>
                <a:srgbClr val="EB577A"/>
              </a:buClr>
            </a:pPr>
            <a:r>
              <a:rPr lang="fr-FR" dirty="0" smtClean="0">
                <a:sym typeface="Wingdings"/>
              </a:rPr>
              <a:t> </a:t>
            </a:r>
            <a:r>
              <a:rPr lang="fr-FR" sz="1900" dirty="0">
                <a:sym typeface="Wingdings"/>
              </a:rPr>
              <a:t>parler au FEMININ ( « elles » et pas « eux », « celles qui servent… » et pas « ceux qui servent… »,…</a:t>
            </a:r>
            <a:r>
              <a:rPr lang="fr-FR" sz="1900" dirty="0" smtClean="0">
                <a:sym typeface="Wingdings"/>
              </a:rPr>
              <a:t>)</a:t>
            </a:r>
          </a:p>
          <a:p>
            <a:pPr>
              <a:buClr>
                <a:srgbClr val="EB577A"/>
              </a:buClr>
              <a:buFont typeface="Wingdings" pitchFamily="2" charset="2"/>
              <a:buChar char="q"/>
            </a:pPr>
            <a:r>
              <a:rPr lang="fr-FR" sz="2400" i="1" u="sng" dirty="0" smtClean="0">
                <a:solidFill>
                  <a:srgbClr val="EB577A"/>
                </a:solidFill>
              </a:rPr>
              <a:t>Eviter </a:t>
            </a:r>
            <a:r>
              <a:rPr lang="fr-FR" sz="2400" i="1" u="sng" dirty="0">
                <a:solidFill>
                  <a:srgbClr val="EB577A"/>
                </a:solidFill>
              </a:rPr>
              <a:t>les termes infantilisants ou </a:t>
            </a:r>
            <a:r>
              <a:rPr lang="fr-FR" sz="2400" i="1" u="sng" dirty="0" smtClean="0">
                <a:solidFill>
                  <a:srgbClr val="EB577A"/>
                </a:solidFill>
              </a:rPr>
              <a:t>dévalorisants </a:t>
            </a:r>
            <a:endParaRPr lang="fr-FR" sz="2400" i="1" u="sng" dirty="0">
              <a:solidFill>
                <a:srgbClr val="EB577A"/>
              </a:solidFill>
            </a:endParaRPr>
          </a:p>
          <a:p>
            <a:pPr>
              <a:buClr>
                <a:srgbClr val="EB577A"/>
              </a:buClr>
              <a:buFont typeface="Wingdings" pitchFamily="2" charset="2"/>
              <a:buChar char="q"/>
            </a:pPr>
            <a:r>
              <a:rPr lang="fr-FR" sz="2400" i="1" u="sng" dirty="0">
                <a:solidFill>
                  <a:srgbClr val="EB577A"/>
                </a:solidFill>
                <a:sym typeface="Wingdings"/>
              </a:rPr>
              <a:t>Besoin de valorisation </a:t>
            </a:r>
          </a:p>
          <a:p>
            <a:pPr lvl="1">
              <a:buClr>
                <a:srgbClr val="EB577A"/>
              </a:buClr>
            </a:pPr>
            <a:r>
              <a:rPr lang="fr-FR" dirty="0">
                <a:sym typeface="Wingdings"/>
              </a:rPr>
              <a:t> </a:t>
            </a:r>
            <a:r>
              <a:rPr lang="fr-FR" sz="1900" dirty="0">
                <a:sym typeface="Wingdings"/>
              </a:rPr>
              <a:t>féliciter, dynamiser mais attention de ne pas tomber dans la </a:t>
            </a:r>
            <a:r>
              <a:rPr lang="fr-FR" sz="1900" dirty="0" smtClean="0">
                <a:sym typeface="Wingdings"/>
              </a:rPr>
              <a:t>flatterie</a:t>
            </a:r>
          </a:p>
          <a:p>
            <a:pPr lvl="1">
              <a:buClr>
                <a:srgbClr val="EB577A"/>
              </a:buClr>
            </a:pPr>
            <a:r>
              <a:rPr lang="fr-FR" sz="1900" dirty="0">
                <a:sym typeface="Wingdings"/>
              </a:rPr>
              <a:t>f</a:t>
            </a:r>
            <a:r>
              <a:rPr lang="fr-FR" sz="1900" dirty="0" smtClean="0">
                <a:sym typeface="Wingdings"/>
              </a:rPr>
              <a:t>ormulation positive</a:t>
            </a:r>
            <a:endParaRPr lang="fr-FR" dirty="0" smtClean="0"/>
          </a:p>
        </p:txBody>
      </p:sp>
      <p:sp>
        <p:nvSpPr>
          <p:cNvPr id="5" name="Titre 1"/>
          <p:cNvSpPr txBox="1">
            <a:spLocks/>
          </p:cNvSpPr>
          <p:nvPr/>
        </p:nvSpPr>
        <p:spPr>
          <a:xfrm>
            <a:off x="1835696" y="188640"/>
            <a:ext cx="5688632" cy="792088"/>
          </a:xfrm>
          <a:prstGeom prst="rect">
            <a:avLst/>
          </a:prstGeom>
        </p:spPr>
        <p:txBody>
          <a:bodyPr vert="horz" lIns="91440" tIns="45720" rIns="91440" bIns="45720" rtlCol="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000" b="1" i="0" u="none" strike="noStrike" kern="1200" cap="all" spc="50" normalizeH="0" baseline="0" noProof="0" dirty="0" smtClean="0">
                <a:ln>
                  <a:noFill/>
                </a:ln>
                <a:effectLst/>
                <a:uLnTx/>
                <a:uFillTx/>
                <a:latin typeface="+mj-lt"/>
                <a:ea typeface="+mj-ea"/>
                <a:cs typeface="+mj-cs"/>
              </a:rPr>
              <a:t>COMMUNIQUER</a:t>
            </a:r>
            <a:r>
              <a:rPr kumimoji="0" lang="fr-FR" sz="3000" b="1" i="0" u="none" strike="noStrike" kern="1200" cap="all" spc="50" normalizeH="0" noProof="0" dirty="0" smtClean="0">
                <a:ln>
                  <a:noFill/>
                </a:ln>
                <a:effectLst/>
                <a:uLnTx/>
                <a:uFillTx/>
                <a:latin typeface="+mj-lt"/>
                <a:ea typeface="+mj-ea"/>
                <a:cs typeface="+mj-cs"/>
              </a:rPr>
              <a:t> AVEC LES FILLES</a:t>
            </a:r>
            <a:endParaRPr kumimoji="0" lang="fr-BE" sz="3000" b="1" i="0" u="none" strike="noStrike" kern="1200" cap="all" spc="50" normalizeH="0" baseline="0" noProof="0" dirty="0">
              <a:ln>
                <a:noFill/>
              </a:ln>
              <a:effectLst/>
              <a:uLnTx/>
              <a:uFillTx/>
              <a:latin typeface="+mj-lt"/>
              <a:ea typeface="+mj-ea"/>
              <a:cs typeface="+mj-cs"/>
            </a:endParaRPr>
          </a:p>
        </p:txBody>
      </p:sp>
      <p:sp>
        <p:nvSpPr>
          <p:cNvPr id="6" name="Rectangle 5"/>
          <p:cNvSpPr/>
          <p:nvPr/>
        </p:nvSpPr>
        <p:spPr>
          <a:xfrm>
            <a:off x="611560" y="1052736"/>
            <a:ext cx="2155205" cy="461665"/>
          </a:xfrm>
          <a:prstGeom prst="rect">
            <a:avLst/>
          </a:prstGeom>
        </p:spPr>
        <p:txBody>
          <a:bodyPr wrap="none">
            <a:spAutoFit/>
          </a:bodyPr>
          <a:lstStyle/>
          <a:p>
            <a:r>
              <a:rPr lang="fr-FR" sz="2400" b="1" dirty="0" smtClean="0">
                <a:solidFill>
                  <a:srgbClr val="EB577A"/>
                </a:solidFill>
              </a:rPr>
              <a:t>A l’entrainement</a:t>
            </a:r>
          </a:p>
        </p:txBody>
      </p:sp>
    </p:spTree>
    <p:extLst>
      <p:ext uri="{BB962C8B-B14F-4D97-AF65-F5344CB8AC3E}">
        <p14:creationId xmlns:p14="http://schemas.microsoft.com/office/powerpoint/2010/main" val="25915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5" end="5"/>
                                            </p:txEl>
                                          </p:spTgt>
                                        </p:tgtEl>
                                      </p:cBhvr>
                                    </p:animEffect>
                                  </p:childTnLst>
                                </p:cTn>
                              </p:par>
                              <p:par>
                                <p:cTn id="41" presetID="55"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6" end="6"/>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9"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5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980728"/>
            <a:ext cx="8229600" cy="5877272"/>
          </a:xfrm>
          <a:prstGeom prst="rect">
            <a:avLst/>
          </a:prstGeom>
        </p:spPr>
        <p:txBody>
          <a:bodyPr>
            <a:normAutofit fontScale="32500" lnSpcReduction="20000"/>
          </a:bodyPr>
          <a:lstStyle/>
          <a:p>
            <a:pPr>
              <a:buClr>
                <a:srgbClr val="EB577A"/>
              </a:buClr>
              <a:buFont typeface="Wingdings" pitchFamily="2" charset="2"/>
              <a:buChar char="q"/>
            </a:pPr>
            <a:r>
              <a:rPr lang="fr-FR" sz="7400" dirty="0" smtClean="0">
                <a:solidFill>
                  <a:srgbClr val="EB577A"/>
                </a:solidFill>
              </a:rPr>
              <a:t>Respect de l’équité</a:t>
            </a:r>
          </a:p>
          <a:p>
            <a:pPr lvl="1">
              <a:buClr>
                <a:srgbClr val="EB577A"/>
              </a:buClr>
            </a:pPr>
            <a:r>
              <a:rPr lang="fr-FR" sz="6800" dirty="0" smtClean="0"/>
              <a:t>Apporter la même importance à chaque fille</a:t>
            </a:r>
            <a:endParaRPr lang="fr-FR" sz="6800" i="1" u="sng" dirty="0"/>
          </a:p>
          <a:p>
            <a:pPr>
              <a:buClr>
                <a:srgbClr val="EB577A"/>
              </a:buClr>
              <a:buFont typeface="Wingdings" pitchFamily="2" charset="2"/>
              <a:buChar char="q"/>
            </a:pPr>
            <a:r>
              <a:rPr lang="fr-FR" sz="7400" dirty="0" smtClean="0">
                <a:solidFill>
                  <a:srgbClr val="EB577A"/>
                </a:solidFill>
              </a:rPr>
              <a:t>Qualité de la relation primordiale</a:t>
            </a:r>
            <a:r>
              <a:rPr lang="fr-FR" sz="4400" dirty="0" smtClean="0">
                <a:solidFill>
                  <a:srgbClr val="EB577A"/>
                </a:solidFill>
              </a:rPr>
              <a:t>: </a:t>
            </a:r>
          </a:p>
          <a:p>
            <a:pPr lvl="1">
              <a:buClr>
                <a:srgbClr val="EB577A"/>
              </a:buClr>
            </a:pPr>
            <a:r>
              <a:rPr lang="fr-FR" sz="6800" dirty="0" smtClean="0">
                <a:sym typeface="Wingdings"/>
              </a:rPr>
              <a:t>Construction de la communication sur une relation individuelle de qualité</a:t>
            </a:r>
          </a:p>
          <a:p>
            <a:pPr>
              <a:buClr>
                <a:srgbClr val="EB577A"/>
              </a:buClr>
              <a:buFont typeface="Wingdings" pitchFamily="2" charset="2"/>
              <a:buChar char="q"/>
            </a:pPr>
            <a:r>
              <a:rPr lang="fr-FR" sz="7400" dirty="0" smtClean="0">
                <a:solidFill>
                  <a:srgbClr val="EB577A"/>
                </a:solidFill>
              </a:rPr>
              <a:t>Problèmes évités si relation « un-un » privilégiée </a:t>
            </a:r>
            <a:endParaRPr lang="fr-FR" sz="7400" dirty="0">
              <a:solidFill>
                <a:srgbClr val="EB577A"/>
              </a:solidFill>
            </a:endParaRPr>
          </a:p>
          <a:p>
            <a:pPr lvl="1">
              <a:buClr>
                <a:srgbClr val="EB577A"/>
              </a:buClr>
            </a:pPr>
            <a:r>
              <a:rPr lang="fr-FR" sz="6800" dirty="0" smtClean="0"/>
              <a:t>Ne pas devoir s’afficher devant les autres, pouvoir parler de ses faiblesses, ouverture à l’autre</a:t>
            </a:r>
            <a:endParaRPr lang="fr-FR" sz="6800" i="1" u="sng" dirty="0" smtClean="0"/>
          </a:p>
          <a:p>
            <a:pPr>
              <a:buClr>
                <a:srgbClr val="EB577A"/>
              </a:buClr>
              <a:buFont typeface="Wingdings" pitchFamily="2" charset="2"/>
              <a:buChar char="q"/>
            </a:pPr>
            <a:r>
              <a:rPr lang="fr-FR" sz="7400" dirty="0" smtClean="0">
                <a:solidFill>
                  <a:srgbClr val="EB577A"/>
                </a:solidFill>
              </a:rPr>
              <a:t>Développer confiance, estime de soi et motivation</a:t>
            </a:r>
          </a:p>
          <a:p>
            <a:pPr indent="-165100">
              <a:buClr>
                <a:srgbClr val="EB577A"/>
              </a:buClr>
              <a:buFont typeface="Wingdings" charset="0"/>
              <a:buChar char="è"/>
            </a:pPr>
            <a:r>
              <a:rPr lang="fr-FR" sz="6800" dirty="0" smtClean="0">
                <a:sym typeface="Wingdings"/>
              </a:rPr>
              <a:t>Comment?</a:t>
            </a:r>
          </a:p>
          <a:p>
            <a:pPr lvl="1">
              <a:buClr>
                <a:srgbClr val="EB577A"/>
              </a:buClr>
            </a:pPr>
            <a:r>
              <a:rPr lang="fr-FR" sz="6800" dirty="0" smtClean="0">
                <a:sym typeface="Wingdings"/>
              </a:rPr>
              <a:t>Soutien, présence</a:t>
            </a:r>
          </a:p>
          <a:p>
            <a:pPr lvl="1">
              <a:buClr>
                <a:srgbClr val="EB577A"/>
              </a:buClr>
            </a:pPr>
            <a:r>
              <a:rPr lang="fr-FR" sz="6800" dirty="0" smtClean="0">
                <a:sym typeface="Wingdings"/>
              </a:rPr>
              <a:t>Valoriser les points forts, s’en servir pour développer points faibles</a:t>
            </a:r>
          </a:p>
          <a:p>
            <a:pPr lvl="1">
              <a:buClr>
                <a:srgbClr val="EB577A"/>
              </a:buClr>
            </a:pPr>
            <a:r>
              <a:rPr lang="fr-FR" sz="6800" dirty="0" smtClean="0">
                <a:sym typeface="Wingdings"/>
              </a:rPr>
              <a:t>FB positifs</a:t>
            </a:r>
          </a:p>
          <a:p>
            <a:pPr lvl="1">
              <a:buClr>
                <a:srgbClr val="EB577A"/>
              </a:buClr>
            </a:pPr>
            <a:r>
              <a:rPr lang="fr-FR" sz="6800" dirty="0" smtClean="0">
                <a:sym typeface="Wingdings"/>
              </a:rPr>
              <a:t>Développer l’autonomie, la prise de décision</a:t>
            </a:r>
            <a:endParaRPr lang="fr-FR" sz="6800" dirty="0" smtClean="0"/>
          </a:p>
        </p:txBody>
      </p:sp>
      <p:sp>
        <p:nvSpPr>
          <p:cNvPr id="5" name="Titre 1"/>
          <p:cNvSpPr txBox="1">
            <a:spLocks/>
          </p:cNvSpPr>
          <p:nvPr/>
        </p:nvSpPr>
        <p:spPr>
          <a:xfrm>
            <a:off x="1835696" y="188640"/>
            <a:ext cx="5688632" cy="792088"/>
          </a:xfrm>
          <a:prstGeom prst="rect">
            <a:avLst/>
          </a:prstGeom>
        </p:spPr>
        <p:txBody>
          <a:bodyPr vert="horz" lIns="91440" tIns="45720" rIns="91440" bIns="45720" rtlCol="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000" b="1" i="0" u="none" strike="noStrike" kern="1200" cap="all" spc="50" normalizeH="0" baseline="0" noProof="0" dirty="0" smtClean="0">
                <a:ln>
                  <a:noFill/>
                </a:ln>
                <a:effectLst/>
                <a:uLnTx/>
                <a:uFillTx/>
                <a:latin typeface="+mj-lt"/>
                <a:ea typeface="+mj-ea"/>
                <a:cs typeface="+mj-cs"/>
              </a:rPr>
              <a:t>COMMUNIQUER</a:t>
            </a:r>
            <a:r>
              <a:rPr kumimoji="0" lang="fr-FR" sz="3000" b="1" i="0" u="none" strike="noStrike" kern="1200" cap="all" spc="50" normalizeH="0" noProof="0" dirty="0" smtClean="0">
                <a:ln>
                  <a:noFill/>
                </a:ln>
                <a:effectLst/>
                <a:uLnTx/>
                <a:uFillTx/>
                <a:latin typeface="+mj-lt"/>
                <a:ea typeface="+mj-ea"/>
                <a:cs typeface="+mj-cs"/>
              </a:rPr>
              <a:t> AVEC LES FILLES</a:t>
            </a:r>
            <a:endParaRPr kumimoji="0" lang="fr-BE" sz="3000" b="1" i="0" u="none" strike="noStrike" kern="1200" cap="all" spc="5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2168763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181472"/>
            <a:ext cx="8229600" cy="5271864"/>
          </a:xfrm>
          <a:prstGeom prst="rect">
            <a:avLst/>
          </a:prstGeom>
        </p:spPr>
        <p:txBody>
          <a:bodyPr>
            <a:normAutofit fontScale="25000" lnSpcReduction="20000"/>
          </a:bodyPr>
          <a:lstStyle/>
          <a:p>
            <a:pPr>
              <a:buClr>
                <a:srgbClr val="EB577A"/>
              </a:buClr>
              <a:buFont typeface="Wingdings" pitchFamily="2" charset="2"/>
              <a:buChar char="q"/>
            </a:pPr>
            <a:r>
              <a:rPr lang="fr-FR" sz="9600" dirty="0">
                <a:solidFill>
                  <a:srgbClr val="EB577A"/>
                </a:solidFill>
                <a:sym typeface="Wingdings"/>
              </a:rPr>
              <a:t>Prise en compte de l’entourage de la </a:t>
            </a:r>
            <a:r>
              <a:rPr lang="fr-FR" sz="9600" dirty="0" smtClean="0">
                <a:solidFill>
                  <a:srgbClr val="EB577A"/>
                </a:solidFill>
                <a:sym typeface="Wingdings"/>
              </a:rPr>
              <a:t>joueuse</a:t>
            </a:r>
            <a:endParaRPr lang="fr-FR" sz="9600" i="1" u="sng" dirty="0">
              <a:sym typeface="Wingdings"/>
            </a:endParaRPr>
          </a:p>
          <a:p>
            <a:pPr lvl="1">
              <a:buClr>
                <a:srgbClr val="EB577A"/>
              </a:buClr>
            </a:pPr>
            <a:r>
              <a:rPr lang="fr-FR" sz="8800" dirty="0" smtClean="0">
                <a:sym typeface="Wingdings"/>
              </a:rPr>
              <a:t>Communication </a:t>
            </a:r>
            <a:r>
              <a:rPr lang="fr-FR" sz="8800" dirty="0">
                <a:sym typeface="Wingdings"/>
              </a:rPr>
              <a:t>axée sur le professionnalisme et le respect, règles de fonctionnement validées par tous</a:t>
            </a:r>
            <a:r>
              <a:rPr lang="fr-FR" sz="8800" dirty="0" smtClean="0">
                <a:sym typeface="Wingdings"/>
              </a:rPr>
              <a:t>!</a:t>
            </a:r>
            <a:endParaRPr lang="fr-FR" sz="1800" dirty="0">
              <a:sym typeface="Wingdings"/>
            </a:endParaRPr>
          </a:p>
          <a:p>
            <a:pPr>
              <a:buClr>
                <a:srgbClr val="EB577A"/>
              </a:buClr>
              <a:buFont typeface="Wingdings" pitchFamily="2" charset="2"/>
              <a:buChar char="q"/>
            </a:pPr>
            <a:r>
              <a:rPr lang="fr-FR" sz="9600" dirty="0" smtClean="0">
                <a:solidFill>
                  <a:srgbClr val="EB577A"/>
                </a:solidFill>
              </a:rPr>
              <a:t>Communication axée sur les faits et non sur la joueuse </a:t>
            </a:r>
            <a:endParaRPr lang="fr-FR" sz="9600" i="1" u="sng" dirty="0" smtClean="0"/>
          </a:p>
          <a:p>
            <a:pPr lvl="1">
              <a:buClr>
                <a:srgbClr val="EB577A"/>
              </a:buClr>
            </a:pPr>
            <a:r>
              <a:rPr lang="fr-FR" sz="8800" dirty="0" smtClean="0">
                <a:sym typeface="Wingdings"/>
              </a:rPr>
              <a:t>Atteinte moins importante au niveau émotionnelle et plus facile facile de s’accorder sur les faits</a:t>
            </a:r>
            <a:endParaRPr lang="fr-FR" sz="1600" dirty="0" smtClean="0">
              <a:sym typeface="Wingdings"/>
            </a:endParaRPr>
          </a:p>
          <a:p>
            <a:pPr>
              <a:buClr>
                <a:srgbClr val="EB577A"/>
              </a:buClr>
              <a:buFont typeface="Wingdings" pitchFamily="2" charset="2"/>
              <a:buChar char="q"/>
            </a:pPr>
            <a:r>
              <a:rPr lang="fr-FR" sz="9600" dirty="0">
                <a:solidFill>
                  <a:srgbClr val="EB577A"/>
                </a:solidFill>
              </a:rPr>
              <a:t>Rythme de la séance plus </a:t>
            </a:r>
            <a:r>
              <a:rPr lang="fr-FR" sz="9600" dirty="0" smtClean="0">
                <a:solidFill>
                  <a:srgbClr val="EB577A"/>
                </a:solidFill>
              </a:rPr>
              <a:t>lent</a:t>
            </a:r>
            <a:endParaRPr lang="fr-FR" i="1" u="sng" dirty="0"/>
          </a:p>
          <a:p>
            <a:pPr lvl="1">
              <a:buClr>
                <a:srgbClr val="EB577A"/>
              </a:buClr>
            </a:pPr>
            <a:r>
              <a:rPr lang="fr-FR" sz="8800" dirty="0">
                <a:sym typeface="Wingdings"/>
              </a:rPr>
              <a:t> mieux comprendre et objectifs </a:t>
            </a:r>
            <a:r>
              <a:rPr lang="fr-FR" sz="8800" dirty="0" smtClean="0">
                <a:sym typeface="Wingdings"/>
              </a:rPr>
              <a:t>clairs</a:t>
            </a:r>
            <a:endParaRPr lang="fr-FR" dirty="0">
              <a:sym typeface="Wingdings"/>
            </a:endParaRPr>
          </a:p>
          <a:p>
            <a:pPr>
              <a:buClr>
                <a:srgbClr val="EB577A"/>
              </a:buClr>
              <a:buFont typeface="Wingdings" pitchFamily="2" charset="2"/>
              <a:buChar char="q"/>
            </a:pPr>
            <a:r>
              <a:rPr lang="fr-FR" sz="9600" dirty="0" smtClean="0">
                <a:solidFill>
                  <a:srgbClr val="EB577A"/>
                </a:solidFill>
                <a:sym typeface="Wingdings"/>
              </a:rPr>
              <a:t>Permettre l’échange verbal</a:t>
            </a:r>
            <a:endParaRPr lang="fr-FR" sz="9600" i="1" u="sng" dirty="0" smtClean="0">
              <a:sym typeface="Wingdings"/>
            </a:endParaRPr>
          </a:p>
          <a:p>
            <a:pPr lvl="1">
              <a:buClr>
                <a:srgbClr val="EB577A"/>
              </a:buClr>
            </a:pPr>
            <a:r>
              <a:rPr lang="fr-FR" sz="8800" dirty="0" smtClean="0">
                <a:sym typeface="Wingdings"/>
              </a:rPr>
              <a:t>Laisser parler</a:t>
            </a:r>
          </a:p>
          <a:p>
            <a:pPr lvl="1">
              <a:buClr>
                <a:srgbClr val="EB577A"/>
              </a:buClr>
            </a:pPr>
            <a:r>
              <a:rPr lang="fr-FR" sz="8800" dirty="0" smtClean="0">
                <a:sym typeface="Wingdings"/>
              </a:rPr>
              <a:t>Prendre plus de temps pour expliquer</a:t>
            </a:r>
          </a:p>
          <a:p>
            <a:pPr lvl="1">
              <a:buClr>
                <a:srgbClr val="EB577A"/>
              </a:buClr>
            </a:pPr>
            <a:r>
              <a:rPr lang="fr-FR" sz="8800" dirty="0" smtClean="0">
                <a:sym typeface="Wingdings"/>
              </a:rPr>
              <a:t>Pas de mécontentement en cas d’erreur</a:t>
            </a:r>
          </a:p>
          <a:p>
            <a:pPr lvl="1">
              <a:buClr>
                <a:srgbClr val="EB577A"/>
              </a:buClr>
            </a:pPr>
            <a:r>
              <a:rPr lang="fr-FR" sz="8800" dirty="0" smtClean="0">
                <a:sym typeface="Wingdings"/>
              </a:rPr>
              <a:t>Eviter remarques sur le physique!!!</a:t>
            </a:r>
          </a:p>
          <a:p>
            <a:pPr>
              <a:buFont typeface="Wingdings" charset="0"/>
              <a:buChar char="è"/>
            </a:pPr>
            <a:endParaRPr lang="fr-FR" dirty="0" smtClean="0">
              <a:sym typeface="Wingdings"/>
            </a:endParaRPr>
          </a:p>
          <a:p>
            <a:pPr marL="0" indent="0">
              <a:buNone/>
            </a:pPr>
            <a:endParaRPr lang="fr-FR" dirty="0">
              <a:sym typeface="Wingdings"/>
            </a:endParaRPr>
          </a:p>
          <a:p>
            <a:pPr marL="0" indent="0">
              <a:buNone/>
            </a:pPr>
            <a:endParaRPr lang="fr-FR" dirty="0" smtClean="0">
              <a:sym typeface="Wingdings"/>
            </a:endParaRPr>
          </a:p>
          <a:p>
            <a:pPr marL="0" indent="0">
              <a:buNone/>
            </a:pPr>
            <a:endParaRPr lang="fr-FR" dirty="0" smtClean="0">
              <a:sym typeface="Wingdings"/>
            </a:endParaRPr>
          </a:p>
          <a:p>
            <a:pPr marL="0" indent="0">
              <a:buNone/>
            </a:pPr>
            <a:endParaRPr lang="fr-FR" dirty="0">
              <a:sym typeface="Wingdings"/>
            </a:endParaRPr>
          </a:p>
          <a:p>
            <a:pPr marL="0" indent="0">
              <a:buNone/>
            </a:pPr>
            <a:endParaRPr lang="fr-FR" dirty="0"/>
          </a:p>
        </p:txBody>
      </p:sp>
      <p:sp>
        <p:nvSpPr>
          <p:cNvPr id="4" name="Titre 1"/>
          <p:cNvSpPr txBox="1">
            <a:spLocks/>
          </p:cNvSpPr>
          <p:nvPr/>
        </p:nvSpPr>
        <p:spPr>
          <a:xfrm>
            <a:off x="1835696" y="188640"/>
            <a:ext cx="5688632" cy="792088"/>
          </a:xfrm>
          <a:prstGeom prst="rect">
            <a:avLst/>
          </a:prstGeom>
        </p:spPr>
        <p:txBody>
          <a:bodyPr vert="horz" lIns="91440" tIns="45720" rIns="91440" bIns="45720" rtlCol="0" anchor="ctr"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000" b="1" i="0" u="none" strike="noStrike" kern="1200" cap="all" spc="50" normalizeH="0" baseline="0" noProof="0" dirty="0" smtClean="0">
                <a:ln>
                  <a:noFill/>
                </a:ln>
                <a:effectLst/>
                <a:uLnTx/>
                <a:uFillTx/>
                <a:latin typeface="+mj-lt"/>
                <a:ea typeface="+mj-ea"/>
                <a:cs typeface="+mj-cs"/>
              </a:rPr>
              <a:t>COMMUNIQUER</a:t>
            </a:r>
            <a:r>
              <a:rPr kumimoji="0" lang="fr-FR" sz="3000" b="1" i="0" u="none" strike="noStrike" kern="1200" cap="all" spc="50" normalizeH="0" noProof="0" dirty="0" smtClean="0">
                <a:ln>
                  <a:noFill/>
                </a:ln>
                <a:effectLst/>
                <a:uLnTx/>
                <a:uFillTx/>
                <a:latin typeface="+mj-lt"/>
                <a:ea typeface="+mj-ea"/>
                <a:cs typeface="+mj-cs"/>
              </a:rPr>
              <a:t> AVEC LES FILLES</a:t>
            </a:r>
            <a:endParaRPr kumimoji="0" lang="fr-BE" sz="3000" b="1" i="0" u="none" strike="noStrike" kern="1200" cap="all" spc="50" normalizeH="0" baseline="0" noProof="0" dirty="0">
              <a:ln>
                <a:noFill/>
              </a:ln>
              <a:effectLst/>
              <a:uLnTx/>
              <a:uFillTx/>
              <a:latin typeface="+mj-lt"/>
              <a:ea typeface="+mj-ea"/>
              <a:cs typeface="+mj-cs"/>
            </a:endParaRPr>
          </a:p>
        </p:txBody>
      </p:sp>
    </p:spTree>
    <p:extLst>
      <p:ext uri="{BB962C8B-B14F-4D97-AF65-F5344CB8AC3E}">
        <p14:creationId xmlns:p14="http://schemas.microsoft.com/office/powerpoint/2010/main" val="82595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676400"/>
            <a:ext cx="8229600" cy="4648200"/>
          </a:xfrm>
          <a:prstGeom prst="rect">
            <a:avLst/>
          </a:prstGeom>
        </p:spPr>
        <p:txBody>
          <a:bodyPr>
            <a:normAutofit fontScale="92500" lnSpcReduction="10000"/>
          </a:bodyPr>
          <a:lstStyle/>
          <a:p>
            <a:pPr marL="0" indent="0">
              <a:buClr>
                <a:srgbClr val="E92451"/>
              </a:buClr>
              <a:buFont typeface="Wingdings" pitchFamily="2" charset="2"/>
              <a:buChar char="q"/>
            </a:pPr>
            <a:r>
              <a:rPr lang="fr-FR" sz="2400" dirty="0" smtClean="0"/>
              <a:t>  1 prof 4 élèves</a:t>
            </a:r>
          </a:p>
          <a:p>
            <a:pPr marL="0" indent="0">
              <a:buClr>
                <a:srgbClr val="E92451"/>
              </a:buClr>
              <a:buFont typeface="Wingdings" pitchFamily="2" charset="2"/>
              <a:buChar char="q"/>
            </a:pPr>
            <a:r>
              <a:rPr lang="fr-FR" sz="2400" dirty="0" smtClean="0"/>
              <a:t>  8 ans </a:t>
            </a:r>
          </a:p>
          <a:p>
            <a:pPr marL="0" indent="0">
              <a:buClr>
                <a:srgbClr val="E92451"/>
              </a:buClr>
              <a:buFont typeface="Wingdings" pitchFamily="2" charset="2"/>
              <a:buChar char="q"/>
            </a:pPr>
            <a:r>
              <a:rPr lang="fr-FR" sz="2400" dirty="0" smtClean="0"/>
              <a:t>  Situation d’observation pendant 6 minutes </a:t>
            </a:r>
          </a:p>
          <a:p>
            <a:pPr marL="0" indent="0">
              <a:buClr>
                <a:srgbClr val="E92451"/>
              </a:buClr>
              <a:buFont typeface="Wingdings" pitchFamily="2" charset="2"/>
              <a:buChar char="q"/>
            </a:pPr>
            <a:r>
              <a:rPr lang="fr-FR" sz="2400" dirty="0" smtClean="0"/>
              <a:t>  Les autres observent</a:t>
            </a:r>
          </a:p>
          <a:p>
            <a:pPr marL="0" indent="0">
              <a:buNone/>
            </a:pPr>
            <a:endParaRPr lang="fr-FR" sz="2400" b="1" u="sng" dirty="0"/>
          </a:p>
          <a:p>
            <a:pPr marL="0" indent="0">
              <a:buClr>
                <a:srgbClr val="E92451"/>
              </a:buClr>
              <a:buFont typeface="Wingdings" pitchFamily="2" charset="2"/>
              <a:buChar char="q"/>
            </a:pPr>
            <a:r>
              <a:rPr lang="fr-FR" sz="2400" dirty="0" smtClean="0"/>
              <a:t>  Anouk compare avec la théorie</a:t>
            </a:r>
          </a:p>
          <a:p>
            <a:pPr marL="0" indent="0">
              <a:buNone/>
            </a:pPr>
            <a:endParaRPr lang="fr-FR" sz="2400" b="1" u="sng" dirty="0"/>
          </a:p>
          <a:p>
            <a:pPr marL="0" indent="0">
              <a:buNone/>
            </a:pPr>
            <a:endParaRPr lang="fr-FR" sz="2400" b="1" u="sng" dirty="0" smtClean="0"/>
          </a:p>
          <a:p>
            <a:pPr marL="0" indent="0" algn="ctr">
              <a:buNone/>
            </a:pPr>
            <a:r>
              <a:rPr lang="fr-FR" sz="2400" b="1" dirty="0" smtClean="0"/>
              <a:t>Répéter l’expérience avec un autre prof                                                              qui tient compte des remarques</a:t>
            </a:r>
          </a:p>
          <a:p>
            <a:pPr marL="0" indent="0">
              <a:buNone/>
            </a:pPr>
            <a:endParaRPr lang="fr-FR" b="1" u="sng" dirty="0" smtClean="0"/>
          </a:p>
        </p:txBody>
      </p:sp>
      <p:sp>
        <p:nvSpPr>
          <p:cNvPr id="5" name="Rectangle 4"/>
          <p:cNvSpPr/>
          <p:nvPr/>
        </p:nvSpPr>
        <p:spPr>
          <a:xfrm>
            <a:off x="2016224" y="260648"/>
            <a:ext cx="6012160" cy="523220"/>
          </a:xfrm>
          <a:prstGeom prst="rect">
            <a:avLst/>
          </a:prstGeom>
        </p:spPr>
        <p:txBody>
          <a:bodyPr wrap="square">
            <a:spAutoFit/>
          </a:bodyPr>
          <a:lstStyle/>
          <a:p>
            <a:pPr algn="ctr">
              <a:spcAft>
                <a:spcPts val="1800"/>
              </a:spcAft>
            </a:pPr>
            <a:r>
              <a:rPr lang="fr-FR" sz="2800" dirty="0" smtClean="0">
                <a:solidFill>
                  <a:srgbClr val="00B0F0"/>
                </a:solidFill>
              </a:rPr>
              <a:t>JEU INTERACTIF</a:t>
            </a:r>
          </a:p>
        </p:txBody>
      </p:sp>
      <p:pic>
        <p:nvPicPr>
          <p:cNvPr id="6" name="Image 5" descr="logo aft mofifiable.png"/>
          <p:cNvPicPr>
            <a:picLocks noChangeAspect="1"/>
          </p:cNvPicPr>
          <p:nvPr/>
        </p:nvPicPr>
        <p:blipFill>
          <a:blip r:embed="rId2" cstate="print"/>
          <a:stretch>
            <a:fillRect/>
          </a:stretch>
        </p:blipFill>
        <p:spPr>
          <a:xfrm>
            <a:off x="179512" y="116632"/>
            <a:ext cx="1386934" cy="749723"/>
          </a:xfrm>
          <a:prstGeom prst="rect">
            <a:avLst/>
          </a:prstGeom>
        </p:spPr>
      </p:pic>
    </p:spTree>
    <p:extLst>
      <p:ext uri="{BB962C8B-B14F-4D97-AF65-F5344CB8AC3E}">
        <p14:creationId xmlns:p14="http://schemas.microsoft.com/office/powerpoint/2010/main" val="316555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772816"/>
            <a:ext cx="9144000" cy="2862322"/>
          </a:xfrm>
          <a:prstGeom prst="rect">
            <a:avLst/>
          </a:prstGeom>
          <a:noFill/>
        </p:spPr>
        <p:txBody>
          <a:bodyPr wrap="square" rtlCol="0">
            <a:spAutoFit/>
          </a:bodyPr>
          <a:lstStyle/>
          <a:p>
            <a:pPr algn="ctr"/>
            <a:r>
              <a:rPr lang="fr-FR" sz="6000" b="1" spc="-150" dirty="0" smtClean="0">
                <a:solidFill>
                  <a:srgbClr val="F2829D"/>
                </a:solidFill>
                <a:latin typeface="+mj-lt"/>
              </a:rPr>
              <a:t>Le contenu </a:t>
            </a:r>
          </a:p>
          <a:p>
            <a:pPr algn="ctr"/>
            <a:r>
              <a:rPr lang="fr-FR" sz="6000" b="1" spc="-150" dirty="0" smtClean="0">
                <a:solidFill>
                  <a:srgbClr val="F2829D"/>
                </a:solidFill>
                <a:latin typeface="+mj-lt"/>
              </a:rPr>
              <a:t>et </a:t>
            </a:r>
          </a:p>
          <a:p>
            <a:pPr algn="ctr"/>
            <a:r>
              <a:rPr lang="fr-FR" sz="6000" b="1" spc="-150" dirty="0" smtClean="0">
                <a:solidFill>
                  <a:srgbClr val="F2829D"/>
                </a:solidFill>
                <a:latin typeface="+mj-lt"/>
              </a:rPr>
              <a:t>les exercices</a:t>
            </a:r>
            <a:endParaRPr lang="fr-FR" sz="6000" b="1" spc="-150" dirty="0">
              <a:solidFill>
                <a:srgbClr val="F2829D"/>
              </a:solidFill>
              <a:latin typeface="+mj-lt"/>
            </a:endParaRPr>
          </a:p>
        </p:txBody>
      </p:sp>
    </p:spTree>
    <p:custDataLst>
      <p:tags r:id="rId1"/>
    </p:custDataLst>
    <p:extLst>
      <p:ext uri="{BB962C8B-B14F-4D97-AF65-F5344CB8AC3E}">
        <p14:creationId xmlns:p14="http://schemas.microsoft.com/office/powerpoint/2010/main" val="585636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763" y="274638"/>
            <a:ext cx="5959421" cy="850106"/>
          </a:xfrm>
        </p:spPr>
        <p:txBody>
          <a:bodyPr/>
          <a:lstStyle/>
          <a:p>
            <a:pPr algn="ctr"/>
            <a:r>
              <a:rPr lang="fr-FR" dirty="0" smtClean="0">
                <a:solidFill>
                  <a:srgbClr val="EB577A"/>
                </a:solidFill>
              </a:rPr>
              <a:t>LA FORMATION CONTINUE</a:t>
            </a:r>
            <a:endParaRPr lang="fr-BE" dirty="0">
              <a:solidFill>
                <a:srgbClr val="EB577A"/>
              </a:solidFill>
            </a:endParaRPr>
          </a:p>
        </p:txBody>
      </p:sp>
      <p:sp>
        <p:nvSpPr>
          <p:cNvPr id="2" name="Espace réservé du contenu 1"/>
          <p:cNvSpPr>
            <a:spLocks noGrp="1"/>
          </p:cNvSpPr>
          <p:nvPr>
            <p:ph sz="quarter" idx="13"/>
          </p:nvPr>
        </p:nvSpPr>
        <p:spPr>
          <a:xfrm>
            <a:off x="609600" y="1600200"/>
            <a:ext cx="7924800" cy="4853136"/>
          </a:xfrm>
        </p:spPr>
        <p:txBody>
          <a:bodyPr>
            <a:normAutofit/>
          </a:bodyPr>
          <a:lstStyle/>
          <a:p>
            <a:pPr marL="0" lvl="0" indent="0" algn="ctr">
              <a:buNone/>
            </a:pPr>
            <a:r>
              <a:rPr lang="fr-FR" sz="2800" dirty="0" smtClean="0">
                <a:solidFill>
                  <a:srgbClr val="FFC000"/>
                </a:solidFill>
              </a:rPr>
              <a:t>Règles</a:t>
            </a:r>
          </a:p>
          <a:p>
            <a:pPr lvl="0">
              <a:buFont typeface="Wingdings" panose="05000000000000000000" pitchFamily="2" charset="2"/>
              <a:buChar char="ü"/>
            </a:pPr>
            <a:r>
              <a:rPr lang="fr-FR" sz="3200" b="1" dirty="0" smtClean="0"/>
              <a:t>10 crédits 730 jours</a:t>
            </a:r>
          </a:p>
          <a:p>
            <a:pPr lvl="0">
              <a:buFont typeface="Wingdings" panose="05000000000000000000" pitchFamily="2" charset="2"/>
              <a:buChar char="ü"/>
            </a:pPr>
            <a:r>
              <a:rPr lang="fr-FR" sz="3200" b="1" dirty="0" smtClean="0"/>
              <a:t>Possibilités :</a:t>
            </a:r>
          </a:p>
          <a:p>
            <a:pPr lvl="1"/>
            <a:r>
              <a:rPr lang="fr-FR" sz="2400" b="1" dirty="0" smtClean="0"/>
              <a:t>Calendrier AFT</a:t>
            </a:r>
          </a:p>
          <a:p>
            <a:pPr lvl="1"/>
            <a:r>
              <a:rPr lang="fr-FR" sz="2400" b="1" dirty="0" smtClean="0"/>
              <a:t>Hors AFT</a:t>
            </a:r>
            <a:endParaRPr lang="fr-BE" sz="2400" dirty="0"/>
          </a:p>
          <a:p>
            <a:pPr lvl="0">
              <a:buClr>
                <a:srgbClr val="DC9E1F"/>
              </a:buClr>
              <a:buFont typeface="Wingdings" panose="05000000000000000000" pitchFamily="2" charset="2"/>
              <a:buChar char="ü"/>
            </a:pPr>
            <a:r>
              <a:rPr lang="fr-FR" sz="3200" b="1" dirty="0" smtClean="0">
                <a:solidFill>
                  <a:srgbClr val="FFFFFF"/>
                </a:solidFill>
              </a:rPr>
              <a:t>Suivi</a:t>
            </a:r>
          </a:p>
          <a:p>
            <a:pPr lvl="1">
              <a:buClr>
                <a:srgbClr val="DC9E1F"/>
              </a:buClr>
            </a:pPr>
            <a:r>
              <a:rPr lang="fr-FR" sz="2400" b="1" dirty="0" smtClean="0">
                <a:solidFill>
                  <a:srgbClr val="FFFFFF"/>
                </a:solidFill>
              </a:rPr>
              <a:t>Fiches</a:t>
            </a:r>
            <a:endParaRPr lang="fr-FR" sz="2400" b="1" dirty="0">
              <a:solidFill>
                <a:srgbClr val="FFFFFF"/>
              </a:solidFill>
            </a:endParaRPr>
          </a:p>
          <a:p>
            <a:pPr lvl="1"/>
            <a:endParaRPr lang="fr-FR" sz="2400" b="1" dirty="0" smtClean="0"/>
          </a:p>
        </p:txBody>
      </p:sp>
      <p:pic>
        <p:nvPicPr>
          <p:cNvPr id="6" name="Image 5" descr="logo aft mofifiable.png"/>
          <p:cNvPicPr>
            <a:picLocks noChangeAspect="1"/>
          </p:cNvPicPr>
          <p:nvPr/>
        </p:nvPicPr>
        <p:blipFill>
          <a:blip r:embed="rId4" cstate="print"/>
          <a:stretch>
            <a:fillRect/>
          </a:stretch>
        </p:blipFill>
        <p:spPr>
          <a:xfrm>
            <a:off x="179512" y="116632"/>
            <a:ext cx="1386934" cy="749723"/>
          </a:xfrm>
          <a:prstGeom prst="rect">
            <a:avLst/>
          </a:prstGeom>
        </p:spPr>
      </p:pic>
    </p:spTree>
    <p:custDataLst>
      <p:tags r:id="rId1"/>
    </p:custDataLst>
    <p:extLst>
      <p:ext uri="{BB962C8B-B14F-4D97-AF65-F5344CB8AC3E}">
        <p14:creationId xmlns:p14="http://schemas.microsoft.com/office/powerpoint/2010/main" val="262318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635896" y="1052736"/>
            <a:ext cx="5328592" cy="4824536"/>
          </a:xfrm>
          <a:prstGeom prst="rect">
            <a:avLst/>
          </a:prstGeom>
        </p:spPr>
        <p:txBody>
          <a:bodyPr>
            <a:noAutofit/>
          </a:bodyPr>
          <a:lstStyle/>
          <a:p>
            <a:pPr marL="355600" lvl="1" indent="-355600">
              <a:buClr>
                <a:srgbClr val="EB577A"/>
              </a:buClr>
              <a:buFont typeface="Wingdings" pitchFamily="2" charset="2"/>
              <a:buChar char="q"/>
            </a:pPr>
            <a:r>
              <a:rPr lang="fr-FR" sz="2800" dirty="0" smtClean="0">
                <a:solidFill>
                  <a:srgbClr val="EB577A"/>
                </a:solidFill>
              </a:rPr>
              <a:t>L’objectif de l’AFT est </a:t>
            </a:r>
            <a:r>
              <a:rPr lang="fr-FR" sz="2800" b="1" u="sng" dirty="0" smtClean="0">
                <a:solidFill>
                  <a:srgbClr val="EB577A"/>
                </a:solidFill>
              </a:rPr>
              <a:t>triple</a:t>
            </a:r>
            <a:r>
              <a:rPr lang="fr-FR" sz="2800" dirty="0" smtClean="0">
                <a:solidFill>
                  <a:srgbClr val="E7315C"/>
                </a:solidFill>
              </a:rPr>
              <a:t>:</a:t>
            </a:r>
          </a:p>
          <a:p>
            <a:pPr marL="355600" lvl="1" indent="-355600">
              <a:buClr>
                <a:srgbClr val="EB577A"/>
              </a:buClr>
              <a:buNone/>
            </a:pPr>
            <a:endParaRPr lang="fr-FR" sz="2000" dirty="0" smtClean="0"/>
          </a:p>
          <a:p>
            <a:pPr marL="533400" lvl="2" indent="-177800">
              <a:buClr>
                <a:srgbClr val="EB577A"/>
              </a:buClr>
            </a:pPr>
            <a:r>
              <a:rPr lang="fr-FR" sz="1800" b="1" dirty="0">
                <a:solidFill>
                  <a:srgbClr val="F2829D"/>
                </a:solidFill>
              </a:rPr>
              <a:t>TENNIS DE HAUT NIVEAU </a:t>
            </a:r>
            <a:r>
              <a:rPr lang="fr-FR" sz="1800" dirty="0"/>
              <a:t>Permettre à ces filles qui évoluent en compétition, de se développer vers l’excellence</a:t>
            </a:r>
          </a:p>
          <a:p>
            <a:pPr marL="533400" lvl="2" indent="-177800">
              <a:buClr>
                <a:srgbClr val="EB577A"/>
              </a:buClr>
            </a:pPr>
            <a:endParaRPr lang="fr-FR" sz="1800" b="1" dirty="0" smtClean="0">
              <a:solidFill>
                <a:srgbClr val="F2829D"/>
              </a:solidFill>
            </a:endParaRPr>
          </a:p>
          <a:p>
            <a:pPr marL="533400" lvl="2" indent="-177800">
              <a:buClr>
                <a:srgbClr val="EB577A"/>
              </a:buClr>
            </a:pPr>
            <a:r>
              <a:rPr lang="fr-FR" sz="1800" b="1" dirty="0">
                <a:solidFill>
                  <a:srgbClr val="F2829D"/>
                </a:solidFill>
              </a:rPr>
              <a:t>TENNIS DE COMPETITION </a:t>
            </a:r>
            <a:r>
              <a:rPr lang="fr-FR" sz="1800" dirty="0"/>
              <a:t>Permettre à certaines filles ,qui ont commencé à jouer au tennis comme toutes les autres, de se développer à travers la compétition </a:t>
            </a:r>
          </a:p>
          <a:p>
            <a:pPr marL="533400" lvl="2" indent="-177800">
              <a:buClr>
                <a:srgbClr val="EB577A"/>
              </a:buClr>
            </a:pPr>
            <a:endParaRPr lang="fr-FR" sz="1800" b="1" dirty="0" smtClean="0">
              <a:solidFill>
                <a:srgbClr val="F2829D"/>
              </a:solidFill>
            </a:endParaRPr>
          </a:p>
          <a:p>
            <a:pPr marL="533400" lvl="2" indent="-177800">
              <a:buClr>
                <a:srgbClr val="EB577A"/>
              </a:buClr>
            </a:pPr>
            <a:r>
              <a:rPr lang="fr-FR" sz="1800" b="1" dirty="0" smtClean="0">
                <a:solidFill>
                  <a:srgbClr val="F2829D"/>
                </a:solidFill>
              </a:rPr>
              <a:t>TENNIS LOISIR </a:t>
            </a:r>
            <a:r>
              <a:rPr lang="fr-FR" sz="1800" dirty="0" smtClean="0"/>
              <a:t>Permettre à plus de filles de pratiquer le tennis tout au long de leur vie pour contribuer à un meilleur équilibre général </a:t>
            </a:r>
          </a:p>
          <a:p>
            <a:pPr marL="533400" lvl="2" indent="-177800">
              <a:buClr>
                <a:srgbClr val="EB577A"/>
              </a:buClr>
              <a:buNone/>
            </a:pPr>
            <a:endParaRPr lang="fr-FR" sz="1800" b="1" dirty="0" smtClean="0">
              <a:solidFill>
                <a:srgbClr val="F2829D"/>
              </a:solidFill>
            </a:endParaRPr>
          </a:p>
          <a:p>
            <a:pPr marL="533400" lvl="2" indent="-177800">
              <a:buClr>
                <a:srgbClr val="EB577A"/>
              </a:buClr>
              <a:buNone/>
            </a:pPr>
            <a:endParaRPr lang="fr-FR" sz="1800" dirty="0" smtClean="0"/>
          </a:p>
        </p:txBody>
      </p:sp>
      <p:graphicFrame>
        <p:nvGraphicFramePr>
          <p:cNvPr id="5" name="Espace réservé du contenu 7"/>
          <p:cNvGraphicFramePr>
            <a:graphicFrameLocks noGrp="1"/>
          </p:cNvGraphicFramePr>
          <p:nvPr>
            <p:ph idx="4294967295"/>
          </p:nvPr>
        </p:nvGraphicFramePr>
        <p:xfrm>
          <a:off x="0" y="2708920"/>
          <a:ext cx="3131840"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Connecteur droit avec flèche 12"/>
          <p:cNvCxnSpPr/>
          <p:nvPr/>
        </p:nvCxnSpPr>
        <p:spPr>
          <a:xfrm flipV="1">
            <a:off x="2843808" y="2492896"/>
            <a:ext cx="1224136" cy="720080"/>
          </a:xfrm>
          <a:prstGeom prst="straightConnector1">
            <a:avLst/>
          </a:prstGeom>
          <a:ln w="28575">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843808" y="3717032"/>
            <a:ext cx="1296144" cy="144016"/>
          </a:xfrm>
          <a:prstGeom prst="straightConnector1">
            <a:avLst/>
          </a:prstGeom>
          <a:ln w="28575">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2843808" y="4293096"/>
            <a:ext cx="1152128" cy="936104"/>
          </a:xfrm>
          <a:prstGeom prst="straightConnector1">
            <a:avLst/>
          </a:prstGeom>
          <a:ln w="28575">
            <a:solidFill>
              <a:schemeClr val="tx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3635896" y="4797152"/>
            <a:ext cx="4968552" cy="1368152"/>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8" name="Image 7" descr="logo aft mofifiable.png"/>
          <p:cNvPicPr>
            <a:picLocks noChangeAspect="1"/>
          </p:cNvPicPr>
          <p:nvPr/>
        </p:nvPicPr>
        <p:blipFill>
          <a:blip r:embed="rId7" cstate="print"/>
          <a:stretch>
            <a:fillRect/>
          </a:stretch>
        </p:blipFill>
        <p:spPr>
          <a:xfrm>
            <a:off x="179512" y="116632"/>
            <a:ext cx="1386934" cy="749723"/>
          </a:xfrm>
          <a:prstGeom prst="rect">
            <a:avLst/>
          </a:prstGeom>
        </p:spPr>
      </p:pic>
    </p:spTree>
    <p:extLst>
      <p:ext uri="{BB962C8B-B14F-4D97-AF65-F5344CB8AC3E}">
        <p14:creationId xmlns:p14="http://schemas.microsoft.com/office/powerpoint/2010/main" val="4015433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3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p:cTn id="3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3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1" dur="1000"/>
                                        <p:tgtEl>
                                          <p:spTgt spid="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 calcmode="lin" valueType="num">
                                      <p:cBhvr>
                                        <p:cTn id="4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heel(1)">
                                      <p:cBhvr>
                                        <p:cTn id="5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1196752"/>
            <a:ext cx="8229600" cy="5040560"/>
          </a:xfrm>
          <a:prstGeom prst="rect">
            <a:avLst/>
          </a:prstGeom>
        </p:spPr>
        <p:txBody>
          <a:bodyPr>
            <a:noAutofit/>
          </a:bodyPr>
          <a:lstStyle/>
          <a:p>
            <a:pPr algn="ctr">
              <a:buClr>
                <a:srgbClr val="E92451"/>
              </a:buClr>
              <a:buNone/>
            </a:pPr>
            <a:endParaRPr lang="fr-BE" sz="2000" b="1" i="1" u="sng" dirty="0" smtClean="0"/>
          </a:p>
          <a:p>
            <a:pPr lvl="1">
              <a:buClr>
                <a:srgbClr val="EB577A"/>
              </a:buClr>
              <a:buFont typeface="Wingdings" pitchFamily="2" charset="2"/>
              <a:buChar char="q"/>
            </a:pPr>
            <a:r>
              <a:rPr lang="fr-FR" sz="2200" dirty="0" smtClean="0"/>
              <a:t>Le tennis féminin de haut niveau à évolué depuis les 15 dernières années…le jeu est plus physique, plus rapide, moins varié.                      85% des joueuses ont un jeu « stéréotypé» basé sur des stratégies efficaces.</a:t>
            </a:r>
          </a:p>
          <a:p>
            <a:pPr lvl="1">
              <a:buClr>
                <a:srgbClr val="B3153B"/>
              </a:buClr>
              <a:buNone/>
            </a:pPr>
            <a:r>
              <a:rPr lang="fr-FR" sz="2000" b="1" i="1" dirty="0" smtClean="0">
                <a:solidFill>
                  <a:srgbClr val="EB577A"/>
                </a:solidFill>
              </a:rPr>
              <a:t>On notera 5 situations de jeu de base efficace</a:t>
            </a:r>
            <a:r>
              <a:rPr lang="fr-FR" sz="2000" b="1" dirty="0" smtClean="0">
                <a:solidFill>
                  <a:srgbClr val="EB577A"/>
                </a:solidFill>
              </a:rPr>
              <a:t>s</a:t>
            </a:r>
            <a:r>
              <a:rPr lang="fr-FR" sz="2000" dirty="0" smtClean="0">
                <a:solidFill>
                  <a:srgbClr val="EB577A"/>
                </a:solidFill>
              </a:rPr>
              <a:t>:</a:t>
            </a:r>
          </a:p>
          <a:p>
            <a:pPr lvl="2">
              <a:buClr>
                <a:srgbClr val="EB577A"/>
              </a:buClr>
            </a:pPr>
            <a:r>
              <a:rPr lang="fr-FR" sz="2200" dirty="0" smtClean="0"/>
              <a:t>Créer le déséquilibre au retour sur le deuxième service (retour //)</a:t>
            </a:r>
            <a:endParaRPr lang="fr-BE" sz="2200" dirty="0" smtClean="0"/>
          </a:p>
          <a:p>
            <a:pPr lvl="2">
              <a:buClr>
                <a:srgbClr val="EB577A"/>
              </a:buClr>
            </a:pPr>
            <a:r>
              <a:rPr lang="fr-BE" sz="2200" dirty="0" smtClean="0"/>
              <a:t>Changer de directions constamment (max 2 croisées)</a:t>
            </a:r>
          </a:p>
          <a:p>
            <a:pPr lvl="2">
              <a:buClr>
                <a:srgbClr val="EB577A"/>
              </a:buClr>
            </a:pPr>
            <a:r>
              <a:rPr lang="fr-BE" sz="2200" dirty="0" smtClean="0"/>
              <a:t>Frapper fort en étant près de sa ligne de fond de court</a:t>
            </a:r>
          </a:p>
          <a:p>
            <a:pPr lvl="2">
              <a:buClr>
                <a:srgbClr val="EB577A"/>
              </a:buClr>
            </a:pPr>
            <a:r>
              <a:rPr lang="fr-FR" sz="2200" dirty="0" smtClean="0"/>
              <a:t>Ouvrir le terrain et conclure par une volée liftée et/ou une volée</a:t>
            </a:r>
            <a:endParaRPr lang="fr-BE" sz="2200" dirty="0" smtClean="0"/>
          </a:p>
          <a:p>
            <a:pPr lvl="2">
              <a:buClr>
                <a:srgbClr val="EB577A"/>
              </a:buClr>
            </a:pPr>
            <a:r>
              <a:rPr lang="fr-BE" sz="2200" dirty="0" smtClean="0"/>
              <a:t>Créer le déséquilibre par l’amortie ou balle courte</a:t>
            </a:r>
          </a:p>
        </p:txBody>
      </p:sp>
      <p:sp>
        <p:nvSpPr>
          <p:cNvPr id="6" name="Titre 1"/>
          <p:cNvSpPr>
            <a:spLocks noGrp="1"/>
          </p:cNvSpPr>
          <p:nvPr>
            <p:ph type="title"/>
          </p:nvPr>
        </p:nvSpPr>
        <p:spPr>
          <a:xfrm>
            <a:off x="1835696" y="188640"/>
            <a:ext cx="5688632" cy="792088"/>
          </a:xfrm>
        </p:spPr>
        <p:txBody>
          <a:bodyPr anchor="ctr">
            <a:normAutofit/>
          </a:bodyPr>
          <a:lstStyle/>
          <a:p>
            <a:pPr algn="ctr"/>
            <a:r>
              <a:rPr lang="fr-FR" b="1" dirty="0" smtClean="0"/>
              <a:t>Constats TACTICO - TECHNIQUE</a:t>
            </a:r>
            <a:endParaRPr lang="fr-BE" b="1" dirty="0"/>
          </a:p>
        </p:txBody>
      </p:sp>
    </p:spTree>
    <p:extLst>
      <p:ext uri="{BB962C8B-B14F-4D97-AF65-F5344CB8AC3E}">
        <p14:creationId xmlns:p14="http://schemas.microsoft.com/office/powerpoint/2010/main" val="4015433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dissolv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p:cTn id="40"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p:cTn id="47"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457200" y="2011288"/>
            <a:ext cx="8229600" cy="2497832"/>
          </a:xfrm>
          <a:prstGeom prst="rect">
            <a:avLst/>
          </a:prstGeom>
        </p:spPr>
        <p:txBody>
          <a:bodyPr>
            <a:noAutofit/>
          </a:bodyPr>
          <a:lstStyle/>
          <a:p>
            <a:pPr marL="0" indent="0" algn="ctr">
              <a:buNone/>
            </a:pPr>
            <a:r>
              <a:rPr lang="fr-BE" sz="4000" b="1" dirty="0" smtClean="0"/>
              <a:t>Il faut privilégier le développement </a:t>
            </a:r>
          </a:p>
          <a:p>
            <a:pPr marL="0" indent="0" algn="ctr">
              <a:buNone/>
            </a:pPr>
            <a:r>
              <a:rPr lang="fr-BE" sz="4000" b="1" dirty="0" err="1" smtClean="0"/>
              <a:t>tactico</a:t>
            </a:r>
            <a:r>
              <a:rPr lang="fr-BE" sz="4000" b="1" dirty="0" smtClean="0"/>
              <a:t>-technique complet  </a:t>
            </a:r>
          </a:p>
          <a:p>
            <a:pPr marL="0" indent="0" algn="ctr">
              <a:buNone/>
            </a:pPr>
            <a:r>
              <a:rPr lang="fr-BE" sz="4000" b="1" i="1" dirty="0" smtClean="0">
                <a:solidFill>
                  <a:srgbClr val="EB577A"/>
                </a:solidFill>
                <a:effectLst>
                  <a:outerShdw blurRad="38100" dist="38100" dir="2700000" algn="tl">
                    <a:srgbClr val="000000">
                      <a:alpha val="43137"/>
                    </a:srgbClr>
                  </a:outerShdw>
                </a:effectLst>
              </a:rPr>
              <a:t>dés le début de l’apprentissage</a:t>
            </a:r>
            <a:endParaRPr lang="fr-BE" sz="4000" b="1" i="1" dirty="0">
              <a:solidFill>
                <a:srgbClr val="EB577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5433015"/>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2339752" y="188640"/>
            <a:ext cx="4608512" cy="1052736"/>
          </a:xfrm>
          <a:prstGeom prst="rect">
            <a:avLst/>
          </a:prstGeom>
        </p:spPr>
        <p:txBody>
          <a:bodyPr>
            <a:noAutofit/>
          </a:bodyPr>
          <a:lstStyle/>
          <a:p>
            <a:pPr marL="0" indent="0" algn="ctr">
              <a:buNone/>
            </a:pPr>
            <a:r>
              <a:rPr lang="fr-BE" sz="2700" b="1" dirty="0" smtClean="0"/>
              <a:t>ÉTAPES DE DÉVELOPPEMENT         DES JOUEUSES</a:t>
            </a:r>
            <a:endParaRPr lang="fr-BE" sz="2700" b="1" i="1" dirty="0">
              <a:solidFill>
                <a:srgbClr val="E92451"/>
              </a:solidFill>
              <a:effectLst>
                <a:outerShdw blurRad="38100" dist="38100" dir="2700000" algn="tl">
                  <a:srgbClr val="000000">
                    <a:alpha val="43137"/>
                  </a:srgbClr>
                </a:outerShdw>
              </a:effectLst>
            </a:endParaRPr>
          </a:p>
        </p:txBody>
      </p:sp>
      <p:graphicFrame>
        <p:nvGraphicFramePr>
          <p:cNvPr id="21" name="Diagramme 20"/>
          <p:cNvGraphicFramePr/>
          <p:nvPr/>
        </p:nvGraphicFramePr>
        <p:xfrm>
          <a:off x="179512" y="2852936"/>
          <a:ext cx="8784976"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8" name="Connecteur droit 27"/>
          <p:cNvCxnSpPr/>
          <p:nvPr/>
        </p:nvCxnSpPr>
        <p:spPr>
          <a:xfrm flipV="1">
            <a:off x="827584" y="2420888"/>
            <a:ext cx="0" cy="900000"/>
          </a:xfrm>
          <a:prstGeom prst="line">
            <a:avLst/>
          </a:prstGeom>
          <a:ln w="38100">
            <a:solidFill>
              <a:srgbClr val="F8BECC"/>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flipV="1">
            <a:off x="2051720" y="3789040"/>
            <a:ext cx="0" cy="900000"/>
          </a:xfrm>
          <a:prstGeom prst="line">
            <a:avLst/>
          </a:prstGeom>
          <a:ln w="38100">
            <a:solidFill>
              <a:srgbClr val="F49EB2"/>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flipV="1">
            <a:off x="3275856" y="2384984"/>
            <a:ext cx="0" cy="900000"/>
          </a:xfrm>
          <a:prstGeom prst="line">
            <a:avLst/>
          </a:prstGeom>
          <a:ln w="38100">
            <a:solidFill>
              <a:srgbClr val="EE6E8C"/>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4572000" y="3789040"/>
            <a:ext cx="0" cy="900000"/>
          </a:xfrm>
          <a:prstGeom prst="line">
            <a:avLst/>
          </a:prstGeom>
          <a:ln w="38100">
            <a:solidFill>
              <a:srgbClr val="EB577A"/>
            </a:solidFill>
          </a:ln>
        </p:spPr>
        <p:style>
          <a:lnRef idx="1">
            <a:schemeClr val="accent1"/>
          </a:lnRef>
          <a:fillRef idx="0">
            <a:schemeClr val="accent1"/>
          </a:fillRef>
          <a:effectRef idx="0">
            <a:schemeClr val="accent1"/>
          </a:effectRef>
          <a:fontRef idx="minor">
            <a:schemeClr val="tx1"/>
          </a:fontRef>
        </p:style>
      </p:cxnSp>
      <p:sp>
        <p:nvSpPr>
          <p:cNvPr id="32" name="Ellipse 31"/>
          <p:cNvSpPr/>
          <p:nvPr/>
        </p:nvSpPr>
        <p:spPr>
          <a:xfrm>
            <a:off x="107504" y="2636912"/>
            <a:ext cx="5112568" cy="1800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3" name="ZoneTexte 32"/>
          <p:cNvSpPr txBox="1"/>
          <p:nvPr/>
        </p:nvSpPr>
        <p:spPr>
          <a:xfrm>
            <a:off x="144000" y="2051556"/>
            <a:ext cx="1368152" cy="369332"/>
          </a:xfrm>
          <a:prstGeom prst="rect">
            <a:avLst/>
          </a:prstGeom>
          <a:noFill/>
          <a:ln w="38100">
            <a:solidFill>
              <a:srgbClr val="F8BECC"/>
            </a:solidFill>
          </a:ln>
        </p:spPr>
        <p:txBody>
          <a:bodyPr wrap="square" rtlCol="0">
            <a:spAutoFit/>
          </a:bodyPr>
          <a:lstStyle/>
          <a:p>
            <a:pPr algn="ctr"/>
            <a:r>
              <a:rPr lang="fr-FR" dirty="0" smtClean="0"/>
              <a:t>Enfant actif</a:t>
            </a:r>
            <a:endParaRPr lang="fr-BE" dirty="0"/>
          </a:p>
        </p:txBody>
      </p:sp>
      <p:sp>
        <p:nvSpPr>
          <p:cNvPr id="34" name="ZoneTexte 33"/>
          <p:cNvSpPr txBox="1"/>
          <p:nvPr/>
        </p:nvSpPr>
        <p:spPr>
          <a:xfrm>
            <a:off x="1368000" y="4680000"/>
            <a:ext cx="1368152" cy="369332"/>
          </a:xfrm>
          <a:prstGeom prst="rect">
            <a:avLst/>
          </a:prstGeom>
          <a:noFill/>
          <a:ln w="38100">
            <a:solidFill>
              <a:srgbClr val="F49EB2"/>
            </a:solidFill>
          </a:ln>
        </p:spPr>
        <p:txBody>
          <a:bodyPr wrap="square" rtlCol="0">
            <a:spAutoFit/>
          </a:bodyPr>
          <a:lstStyle/>
          <a:p>
            <a:pPr algn="ctr"/>
            <a:r>
              <a:rPr lang="fr-FR" dirty="0" smtClean="0"/>
              <a:t>S’amuser</a:t>
            </a:r>
            <a:endParaRPr lang="fr-BE" dirty="0"/>
          </a:p>
        </p:txBody>
      </p:sp>
      <p:sp>
        <p:nvSpPr>
          <p:cNvPr id="35" name="ZoneTexte 34"/>
          <p:cNvSpPr txBox="1"/>
          <p:nvPr/>
        </p:nvSpPr>
        <p:spPr>
          <a:xfrm>
            <a:off x="2592000" y="2016000"/>
            <a:ext cx="1368152" cy="369332"/>
          </a:xfrm>
          <a:prstGeom prst="rect">
            <a:avLst/>
          </a:prstGeom>
          <a:noFill/>
          <a:ln w="38100">
            <a:solidFill>
              <a:srgbClr val="EE6E8C"/>
            </a:solidFill>
          </a:ln>
        </p:spPr>
        <p:txBody>
          <a:bodyPr wrap="square" rtlCol="0">
            <a:spAutoFit/>
          </a:bodyPr>
          <a:lstStyle/>
          <a:p>
            <a:pPr algn="ctr"/>
            <a:r>
              <a:rPr lang="fr-FR" dirty="0" smtClean="0"/>
              <a:t>Expérimenter</a:t>
            </a:r>
            <a:endParaRPr lang="fr-BE" dirty="0"/>
          </a:p>
        </p:txBody>
      </p:sp>
      <p:sp>
        <p:nvSpPr>
          <p:cNvPr id="36" name="ZoneTexte 35"/>
          <p:cNvSpPr txBox="1"/>
          <p:nvPr/>
        </p:nvSpPr>
        <p:spPr>
          <a:xfrm>
            <a:off x="3888000" y="4679748"/>
            <a:ext cx="1368152" cy="369332"/>
          </a:xfrm>
          <a:prstGeom prst="rect">
            <a:avLst/>
          </a:prstGeom>
          <a:noFill/>
          <a:ln w="38100">
            <a:solidFill>
              <a:srgbClr val="EB577A"/>
            </a:solidFill>
          </a:ln>
        </p:spPr>
        <p:txBody>
          <a:bodyPr wrap="square" rtlCol="0">
            <a:spAutoFit/>
          </a:bodyPr>
          <a:lstStyle/>
          <a:p>
            <a:pPr algn="ctr"/>
            <a:r>
              <a:rPr lang="fr-FR" dirty="0" smtClean="0"/>
              <a:t>Consolider</a:t>
            </a:r>
            <a:endParaRPr lang="fr-BE" dirty="0"/>
          </a:p>
        </p:txBody>
      </p:sp>
    </p:spTree>
    <p:extLst>
      <p:ext uri="{BB962C8B-B14F-4D97-AF65-F5344CB8AC3E}">
        <p14:creationId xmlns:p14="http://schemas.microsoft.com/office/powerpoint/2010/main" val="4015433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p:cTn id="14" dur="1000" fill="hold"/>
                                        <p:tgtEl>
                                          <p:spTgt spid="28"/>
                                        </p:tgtEl>
                                        <p:attrNameLst>
                                          <p:attrName>ppt_w</p:attrName>
                                        </p:attrNameLst>
                                      </p:cBhvr>
                                      <p:tavLst>
                                        <p:tav tm="0">
                                          <p:val>
                                            <p:strVal val="#ppt_w*0.70"/>
                                          </p:val>
                                        </p:tav>
                                        <p:tav tm="100000">
                                          <p:val>
                                            <p:strVal val="#ppt_w"/>
                                          </p:val>
                                        </p:tav>
                                      </p:tavLst>
                                    </p:anim>
                                    <p:anim calcmode="lin" valueType="num">
                                      <p:cBhvr>
                                        <p:cTn id="15" dur="1000" fill="hold"/>
                                        <p:tgtEl>
                                          <p:spTgt spid="28"/>
                                        </p:tgtEl>
                                        <p:attrNameLst>
                                          <p:attrName>ppt_h</p:attrName>
                                        </p:attrNameLst>
                                      </p:cBhvr>
                                      <p:tavLst>
                                        <p:tav tm="0">
                                          <p:val>
                                            <p:strVal val="#ppt_h"/>
                                          </p:val>
                                        </p:tav>
                                        <p:tav tm="100000">
                                          <p:val>
                                            <p:strVal val="#ppt_h"/>
                                          </p:val>
                                        </p:tav>
                                      </p:tavLst>
                                    </p:anim>
                                    <p:animEffect transition="in" filter="fade">
                                      <p:cBhvr>
                                        <p:cTn id="16" dur="1000"/>
                                        <p:tgtEl>
                                          <p:spTgt spid="28"/>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strVal val="#ppt_w*0.70"/>
                                          </p:val>
                                        </p:tav>
                                        <p:tav tm="100000">
                                          <p:val>
                                            <p:strVal val="#ppt_w"/>
                                          </p:val>
                                        </p:tav>
                                      </p:tavLst>
                                    </p:anim>
                                    <p:anim calcmode="lin" valueType="num">
                                      <p:cBhvr>
                                        <p:cTn id="20" dur="1000" fill="hold"/>
                                        <p:tgtEl>
                                          <p:spTgt spid="33"/>
                                        </p:tgtEl>
                                        <p:attrNameLst>
                                          <p:attrName>ppt_h</p:attrName>
                                        </p:attrNameLst>
                                      </p:cBhvr>
                                      <p:tavLst>
                                        <p:tav tm="0">
                                          <p:val>
                                            <p:strVal val="#ppt_h"/>
                                          </p:val>
                                        </p:tav>
                                        <p:tav tm="100000">
                                          <p:val>
                                            <p:strVal val="#ppt_h"/>
                                          </p:val>
                                        </p:tav>
                                      </p:tavLst>
                                    </p:anim>
                                    <p:animEffect transition="in" filter="fade">
                                      <p:cBhvr>
                                        <p:cTn id="21" dur="10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1000" fill="hold"/>
                                        <p:tgtEl>
                                          <p:spTgt spid="29"/>
                                        </p:tgtEl>
                                        <p:attrNameLst>
                                          <p:attrName>ppt_w</p:attrName>
                                        </p:attrNameLst>
                                      </p:cBhvr>
                                      <p:tavLst>
                                        <p:tav tm="0">
                                          <p:val>
                                            <p:strVal val="#ppt_w*0.70"/>
                                          </p:val>
                                        </p:tav>
                                        <p:tav tm="100000">
                                          <p:val>
                                            <p:strVal val="#ppt_w"/>
                                          </p:val>
                                        </p:tav>
                                      </p:tavLst>
                                    </p:anim>
                                    <p:anim calcmode="lin" valueType="num">
                                      <p:cBhvr>
                                        <p:cTn id="27" dur="1000" fill="hold"/>
                                        <p:tgtEl>
                                          <p:spTgt spid="29"/>
                                        </p:tgtEl>
                                        <p:attrNameLst>
                                          <p:attrName>ppt_h</p:attrName>
                                        </p:attrNameLst>
                                      </p:cBhvr>
                                      <p:tavLst>
                                        <p:tav tm="0">
                                          <p:val>
                                            <p:strVal val="#ppt_h"/>
                                          </p:val>
                                        </p:tav>
                                        <p:tav tm="100000">
                                          <p:val>
                                            <p:strVal val="#ppt_h"/>
                                          </p:val>
                                        </p:tav>
                                      </p:tavLst>
                                    </p:anim>
                                    <p:animEffect transition="in" filter="fade">
                                      <p:cBhvr>
                                        <p:cTn id="28" dur="1000"/>
                                        <p:tgtEl>
                                          <p:spTgt spid="29"/>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strVal val="#ppt_w*0.70"/>
                                          </p:val>
                                        </p:tav>
                                        <p:tav tm="100000">
                                          <p:val>
                                            <p:strVal val="#ppt_w"/>
                                          </p:val>
                                        </p:tav>
                                      </p:tavLst>
                                    </p:anim>
                                    <p:anim calcmode="lin" valueType="num">
                                      <p:cBhvr>
                                        <p:cTn id="32" dur="1000" fill="hold"/>
                                        <p:tgtEl>
                                          <p:spTgt spid="34"/>
                                        </p:tgtEl>
                                        <p:attrNameLst>
                                          <p:attrName>ppt_h</p:attrName>
                                        </p:attrNameLst>
                                      </p:cBhvr>
                                      <p:tavLst>
                                        <p:tav tm="0">
                                          <p:val>
                                            <p:strVal val="#ppt_h"/>
                                          </p:val>
                                        </p:tav>
                                        <p:tav tm="100000">
                                          <p:val>
                                            <p:strVal val="#ppt_h"/>
                                          </p:val>
                                        </p:tav>
                                      </p:tavLst>
                                    </p:anim>
                                    <p:animEffect transition="in" filter="fade">
                                      <p:cBhvr>
                                        <p:cTn id="33" dur="10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1000" fill="hold"/>
                                        <p:tgtEl>
                                          <p:spTgt spid="30"/>
                                        </p:tgtEl>
                                        <p:attrNameLst>
                                          <p:attrName>ppt_w</p:attrName>
                                        </p:attrNameLst>
                                      </p:cBhvr>
                                      <p:tavLst>
                                        <p:tav tm="0">
                                          <p:val>
                                            <p:strVal val="#ppt_w*0.70"/>
                                          </p:val>
                                        </p:tav>
                                        <p:tav tm="100000">
                                          <p:val>
                                            <p:strVal val="#ppt_w"/>
                                          </p:val>
                                        </p:tav>
                                      </p:tavLst>
                                    </p:anim>
                                    <p:anim calcmode="lin" valueType="num">
                                      <p:cBhvr>
                                        <p:cTn id="39" dur="1000" fill="hold"/>
                                        <p:tgtEl>
                                          <p:spTgt spid="30"/>
                                        </p:tgtEl>
                                        <p:attrNameLst>
                                          <p:attrName>ppt_h</p:attrName>
                                        </p:attrNameLst>
                                      </p:cBhvr>
                                      <p:tavLst>
                                        <p:tav tm="0">
                                          <p:val>
                                            <p:strVal val="#ppt_h"/>
                                          </p:val>
                                        </p:tav>
                                        <p:tav tm="100000">
                                          <p:val>
                                            <p:strVal val="#ppt_h"/>
                                          </p:val>
                                        </p:tav>
                                      </p:tavLst>
                                    </p:anim>
                                    <p:animEffect transition="in" filter="fade">
                                      <p:cBhvr>
                                        <p:cTn id="40" dur="1000"/>
                                        <p:tgtEl>
                                          <p:spTgt spid="30"/>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1000" fill="hold"/>
                                        <p:tgtEl>
                                          <p:spTgt spid="35"/>
                                        </p:tgtEl>
                                        <p:attrNameLst>
                                          <p:attrName>ppt_w</p:attrName>
                                        </p:attrNameLst>
                                      </p:cBhvr>
                                      <p:tavLst>
                                        <p:tav tm="0">
                                          <p:val>
                                            <p:strVal val="#ppt_w*0.70"/>
                                          </p:val>
                                        </p:tav>
                                        <p:tav tm="100000">
                                          <p:val>
                                            <p:strVal val="#ppt_w"/>
                                          </p:val>
                                        </p:tav>
                                      </p:tavLst>
                                    </p:anim>
                                    <p:anim calcmode="lin" valueType="num">
                                      <p:cBhvr>
                                        <p:cTn id="44" dur="1000" fill="hold"/>
                                        <p:tgtEl>
                                          <p:spTgt spid="35"/>
                                        </p:tgtEl>
                                        <p:attrNameLst>
                                          <p:attrName>ppt_h</p:attrName>
                                        </p:attrNameLst>
                                      </p:cBhvr>
                                      <p:tavLst>
                                        <p:tav tm="0">
                                          <p:val>
                                            <p:strVal val="#ppt_h"/>
                                          </p:val>
                                        </p:tav>
                                        <p:tav tm="100000">
                                          <p:val>
                                            <p:strVal val="#ppt_h"/>
                                          </p:val>
                                        </p:tav>
                                      </p:tavLst>
                                    </p:anim>
                                    <p:animEffect transition="in" filter="fade">
                                      <p:cBhvr>
                                        <p:cTn id="45" dur="10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1000" fill="hold"/>
                                        <p:tgtEl>
                                          <p:spTgt spid="36"/>
                                        </p:tgtEl>
                                        <p:attrNameLst>
                                          <p:attrName>ppt_w</p:attrName>
                                        </p:attrNameLst>
                                      </p:cBhvr>
                                      <p:tavLst>
                                        <p:tav tm="0">
                                          <p:val>
                                            <p:strVal val="#ppt_w*0.70"/>
                                          </p:val>
                                        </p:tav>
                                        <p:tav tm="100000">
                                          <p:val>
                                            <p:strVal val="#ppt_w"/>
                                          </p:val>
                                        </p:tav>
                                      </p:tavLst>
                                    </p:anim>
                                    <p:anim calcmode="lin" valueType="num">
                                      <p:cBhvr>
                                        <p:cTn id="51" dur="1000" fill="hold"/>
                                        <p:tgtEl>
                                          <p:spTgt spid="36"/>
                                        </p:tgtEl>
                                        <p:attrNameLst>
                                          <p:attrName>ppt_h</p:attrName>
                                        </p:attrNameLst>
                                      </p:cBhvr>
                                      <p:tavLst>
                                        <p:tav tm="0">
                                          <p:val>
                                            <p:strVal val="#ppt_h"/>
                                          </p:val>
                                        </p:tav>
                                        <p:tav tm="100000">
                                          <p:val>
                                            <p:strVal val="#ppt_h"/>
                                          </p:val>
                                        </p:tav>
                                      </p:tavLst>
                                    </p:anim>
                                    <p:animEffect transition="in" filter="fade">
                                      <p:cBhvr>
                                        <p:cTn id="52" dur="1000"/>
                                        <p:tgtEl>
                                          <p:spTgt spid="36"/>
                                        </p:tgtEl>
                                      </p:cBhvr>
                                    </p:animEffect>
                                  </p:childTnLst>
                                </p:cTn>
                              </p:par>
                              <p:par>
                                <p:cTn id="53" presetID="55"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1000" fill="hold"/>
                                        <p:tgtEl>
                                          <p:spTgt spid="31"/>
                                        </p:tgtEl>
                                        <p:attrNameLst>
                                          <p:attrName>ppt_w</p:attrName>
                                        </p:attrNameLst>
                                      </p:cBhvr>
                                      <p:tavLst>
                                        <p:tav tm="0">
                                          <p:val>
                                            <p:strVal val="#ppt_w*0.70"/>
                                          </p:val>
                                        </p:tav>
                                        <p:tav tm="100000">
                                          <p:val>
                                            <p:strVal val="#ppt_w"/>
                                          </p:val>
                                        </p:tav>
                                      </p:tavLst>
                                    </p:anim>
                                    <p:anim calcmode="lin" valueType="num">
                                      <p:cBhvr>
                                        <p:cTn id="56" dur="1000" fill="hold"/>
                                        <p:tgtEl>
                                          <p:spTgt spid="31"/>
                                        </p:tgtEl>
                                        <p:attrNameLst>
                                          <p:attrName>ppt_h</p:attrName>
                                        </p:attrNameLst>
                                      </p:cBhvr>
                                      <p:tavLst>
                                        <p:tav tm="0">
                                          <p:val>
                                            <p:strVal val="#ppt_h"/>
                                          </p:val>
                                        </p:tav>
                                        <p:tav tm="100000">
                                          <p:val>
                                            <p:strVal val="#ppt_h"/>
                                          </p:val>
                                        </p:tav>
                                      </p:tavLst>
                                    </p:anim>
                                    <p:animEffect transition="in" filter="fade">
                                      <p:cBhvr>
                                        <p:cTn id="57" dur="10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down)">
                                      <p:cBhvr>
                                        <p:cTn id="6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32" grpId="0" animBg="1"/>
      <p:bldP spid="33" grpId="0" animBg="1"/>
      <p:bldP spid="34" grpId="0" animBg="1"/>
      <p:bldP spid="35" grpId="0" animBg="1"/>
      <p:bldP spid="3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3" name="Diagramme 12"/>
          <p:cNvGraphicFramePr/>
          <p:nvPr/>
        </p:nvGraphicFramePr>
        <p:xfrm>
          <a:off x="2051720" y="324000"/>
          <a:ext cx="1656000" cy="136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4" name="Connecteur droit 13"/>
          <p:cNvCxnSpPr/>
          <p:nvPr/>
        </p:nvCxnSpPr>
        <p:spPr>
          <a:xfrm flipV="1">
            <a:off x="3672274" y="1008002"/>
            <a:ext cx="1872208" cy="0"/>
          </a:xfrm>
          <a:prstGeom prst="line">
            <a:avLst/>
          </a:prstGeom>
          <a:ln w="38100">
            <a:solidFill>
              <a:srgbClr val="F8BECC"/>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5544000" y="828000"/>
            <a:ext cx="1368152" cy="360000"/>
          </a:xfrm>
          <a:prstGeom prst="rect">
            <a:avLst/>
          </a:prstGeom>
          <a:noFill/>
          <a:ln w="38100">
            <a:solidFill>
              <a:srgbClr val="F8BECC"/>
            </a:solidFill>
          </a:ln>
        </p:spPr>
        <p:txBody>
          <a:bodyPr wrap="square" rtlCol="0">
            <a:spAutoFit/>
          </a:bodyPr>
          <a:lstStyle/>
          <a:p>
            <a:pPr algn="ctr"/>
            <a:r>
              <a:rPr lang="fr-FR" dirty="0" smtClean="0"/>
              <a:t>Enfant actif</a:t>
            </a:r>
            <a:endParaRPr lang="fr-BE" dirty="0"/>
          </a:p>
        </p:txBody>
      </p:sp>
      <p:graphicFrame>
        <p:nvGraphicFramePr>
          <p:cNvPr id="7" name="Diagramme 6"/>
          <p:cNvGraphicFramePr/>
          <p:nvPr/>
        </p:nvGraphicFramePr>
        <p:xfrm>
          <a:off x="539552" y="1412776"/>
          <a:ext cx="8064896" cy="4928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15433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par>
                                <p:cTn id="10" presetID="55"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strVal val="#ppt_w*0.70"/>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Effect transition="in" filter="fade">
                                      <p:cBhvr>
                                        <p:cTn id="19" dur="1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5" grpId="0" animBg="1"/>
      <p:bldGraphic spid="7"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Diagramme 6"/>
          <p:cNvGraphicFramePr/>
          <p:nvPr/>
        </p:nvGraphicFramePr>
        <p:xfrm>
          <a:off x="251520" y="1412776"/>
          <a:ext cx="8640960" cy="4928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me 5"/>
          <p:cNvGraphicFramePr/>
          <p:nvPr/>
        </p:nvGraphicFramePr>
        <p:xfrm>
          <a:off x="2771800" y="989576"/>
          <a:ext cx="1656000" cy="13681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me 9"/>
          <p:cNvGraphicFramePr/>
          <p:nvPr/>
        </p:nvGraphicFramePr>
        <p:xfrm>
          <a:off x="2051720" y="332656"/>
          <a:ext cx="1656000" cy="1368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1" name="Connecteur droit 10"/>
          <p:cNvCxnSpPr/>
          <p:nvPr/>
        </p:nvCxnSpPr>
        <p:spPr>
          <a:xfrm flipV="1">
            <a:off x="3672274" y="1016658"/>
            <a:ext cx="1872208" cy="0"/>
          </a:xfrm>
          <a:prstGeom prst="line">
            <a:avLst/>
          </a:prstGeom>
          <a:ln w="38100">
            <a:solidFill>
              <a:srgbClr val="F49EB2"/>
            </a:solidFill>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544000" y="836656"/>
            <a:ext cx="1368152" cy="369332"/>
          </a:xfrm>
          <a:prstGeom prst="rect">
            <a:avLst/>
          </a:prstGeom>
          <a:noFill/>
          <a:ln w="38100">
            <a:solidFill>
              <a:srgbClr val="F49EB2"/>
            </a:solidFill>
          </a:ln>
        </p:spPr>
        <p:txBody>
          <a:bodyPr wrap="square" rtlCol="0">
            <a:spAutoFit/>
          </a:bodyPr>
          <a:lstStyle/>
          <a:p>
            <a:pPr algn="ctr"/>
            <a:r>
              <a:rPr lang="fr-FR" dirty="0" smtClean="0"/>
              <a:t>S’amuser</a:t>
            </a:r>
            <a:endParaRPr lang="fr-BE" dirty="0"/>
          </a:p>
        </p:txBody>
      </p:sp>
    </p:spTree>
    <p:extLst>
      <p:ext uri="{BB962C8B-B14F-4D97-AF65-F5344CB8AC3E}">
        <p14:creationId xmlns:p14="http://schemas.microsoft.com/office/powerpoint/2010/main" val="4015433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0.70"/>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10" grpId="0">
        <p:bldAsOne/>
      </p:bldGraphic>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Diagramme 4"/>
          <p:cNvGraphicFramePr/>
          <p:nvPr/>
        </p:nvGraphicFramePr>
        <p:xfrm>
          <a:off x="2051720" y="332656"/>
          <a:ext cx="1656000" cy="136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Connecteur droit 5"/>
          <p:cNvCxnSpPr/>
          <p:nvPr/>
        </p:nvCxnSpPr>
        <p:spPr>
          <a:xfrm flipV="1">
            <a:off x="3672274" y="1016658"/>
            <a:ext cx="1872208" cy="0"/>
          </a:xfrm>
          <a:prstGeom prst="line">
            <a:avLst/>
          </a:prstGeom>
          <a:ln w="38100">
            <a:solidFill>
              <a:srgbClr val="EE6E8C"/>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544000" y="836656"/>
            <a:ext cx="1368152" cy="369332"/>
          </a:xfrm>
          <a:prstGeom prst="rect">
            <a:avLst/>
          </a:prstGeom>
          <a:noFill/>
          <a:ln w="38100">
            <a:solidFill>
              <a:srgbClr val="EE6E8C"/>
            </a:solidFill>
          </a:ln>
        </p:spPr>
        <p:txBody>
          <a:bodyPr wrap="square" rtlCol="0">
            <a:spAutoFit/>
          </a:bodyPr>
          <a:lstStyle/>
          <a:p>
            <a:pPr algn="ctr"/>
            <a:r>
              <a:rPr lang="fr-FR" dirty="0" smtClean="0"/>
              <a:t>Expérimenter</a:t>
            </a:r>
            <a:endParaRPr lang="fr-BE" dirty="0"/>
          </a:p>
        </p:txBody>
      </p:sp>
      <p:graphicFrame>
        <p:nvGraphicFramePr>
          <p:cNvPr id="8" name="Diagramme 7"/>
          <p:cNvGraphicFramePr/>
          <p:nvPr/>
        </p:nvGraphicFramePr>
        <p:xfrm>
          <a:off x="539552" y="1412776"/>
          <a:ext cx="8136904" cy="4928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15433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Graphic spid="8"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Diagramme 1"/>
          <p:cNvGraphicFramePr/>
          <p:nvPr/>
        </p:nvGraphicFramePr>
        <p:xfrm>
          <a:off x="179512" y="2852936"/>
          <a:ext cx="1656184"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p:cNvGraphicFramePr/>
          <p:nvPr/>
        </p:nvGraphicFramePr>
        <p:xfrm>
          <a:off x="2051720" y="332656"/>
          <a:ext cx="1656000" cy="136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6" name="Connecteur droit 5"/>
          <p:cNvCxnSpPr/>
          <p:nvPr/>
        </p:nvCxnSpPr>
        <p:spPr>
          <a:xfrm flipV="1">
            <a:off x="3672274" y="1016658"/>
            <a:ext cx="1872208" cy="0"/>
          </a:xfrm>
          <a:prstGeom prst="line">
            <a:avLst/>
          </a:prstGeom>
          <a:ln w="38100">
            <a:solidFill>
              <a:srgbClr val="EB577A"/>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544000" y="836656"/>
            <a:ext cx="1368152" cy="369332"/>
          </a:xfrm>
          <a:prstGeom prst="rect">
            <a:avLst/>
          </a:prstGeom>
          <a:noFill/>
          <a:ln w="38100">
            <a:solidFill>
              <a:srgbClr val="EB577A"/>
            </a:solidFill>
          </a:ln>
        </p:spPr>
        <p:txBody>
          <a:bodyPr wrap="square" rtlCol="0">
            <a:spAutoFit/>
          </a:bodyPr>
          <a:lstStyle/>
          <a:p>
            <a:pPr algn="ctr"/>
            <a:r>
              <a:rPr lang="fr-FR" dirty="0" smtClean="0"/>
              <a:t>Consolider</a:t>
            </a:r>
            <a:endParaRPr lang="fr-BE" dirty="0"/>
          </a:p>
        </p:txBody>
      </p:sp>
      <p:graphicFrame>
        <p:nvGraphicFramePr>
          <p:cNvPr id="8" name="Diagramme 7"/>
          <p:cNvGraphicFramePr/>
          <p:nvPr/>
        </p:nvGraphicFramePr>
        <p:xfrm>
          <a:off x="1619672" y="1988840"/>
          <a:ext cx="5904656" cy="40324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40154330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strVal val="#ppt_w*0.70"/>
                                          </p:val>
                                        </p:tav>
                                        <p:tav tm="100000">
                                          <p:val>
                                            <p:strVal val="#ppt_w"/>
                                          </p:val>
                                        </p:tav>
                                      </p:tavLst>
                                    </p:anim>
                                    <p:anim calcmode="lin" valueType="num">
                                      <p:cBhvr>
                                        <p:cTn id="25" dur="1000" fill="hold"/>
                                        <p:tgtEl>
                                          <p:spTgt spid="8"/>
                                        </p:tgtEl>
                                        <p:attrNameLst>
                                          <p:attrName>ppt_h</p:attrName>
                                        </p:attrNameLst>
                                      </p:cBhvr>
                                      <p:tavLst>
                                        <p:tav tm="0">
                                          <p:val>
                                            <p:strVal val="#ppt_h"/>
                                          </p:val>
                                        </p:tav>
                                        <p:tav tm="100000">
                                          <p:val>
                                            <p:strVal val="#ppt_h"/>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Graphic spid="8"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4294967295"/>
          </p:nvPr>
        </p:nvSpPr>
        <p:spPr>
          <a:xfrm>
            <a:off x="2339752" y="188640"/>
            <a:ext cx="4608512" cy="648072"/>
          </a:xfrm>
          <a:prstGeom prst="rect">
            <a:avLst/>
          </a:prstGeom>
        </p:spPr>
        <p:txBody>
          <a:bodyPr>
            <a:noAutofit/>
          </a:bodyPr>
          <a:lstStyle/>
          <a:p>
            <a:pPr marL="0" indent="0" algn="ctr">
              <a:buNone/>
            </a:pPr>
            <a:r>
              <a:rPr lang="fr-FR" sz="2800" b="1" dirty="0" smtClean="0"/>
              <a:t>CONSEILS PRATIQUES</a:t>
            </a:r>
            <a:endParaRPr lang="fr-BE" sz="2800" b="1" dirty="0" smtClean="0"/>
          </a:p>
          <a:p>
            <a:pPr marL="0" indent="0" algn="ctr">
              <a:buNone/>
            </a:pPr>
            <a:endParaRPr lang="fr-BE" sz="2700" b="1" i="1" dirty="0">
              <a:solidFill>
                <a:srgbClr val="E92451"/>
              </a:solidFill>
              <a:effectLst>
                <a:outerShdw blurRad="38100" dist="38100" dir="2700000" algn="tl">
                  <a:srgbClr val="000000">
                    <a:alpha val="43137"/>
                  </a:srgbClr>
                </a:outerShdw>
              </a:effectLst>
            </a:endParaRPr>
          </a:p>
        </p:txBody>
      </p:sp>
      <p:sp>
        <p:nvSpPr>
          <p:cNvPr id="6" name="Espace réservé du contenu 2"/>
          <p:cNvSpPr>
            <a:spLocks noGrp="1"/>
          </p:cNvSpPr>
          <p:nvPr>
            <p:ph idx="4294967295"/>
          </p:nvPr>
        </p:nvSpPr>
        <p:spPr>
          <a:xfrm>
            <a:off x="395536" y="980728"/>
            <a:ext cx="8229600" cy="5616624"/>
          </a:xfrm>
          <a:prstGeom prst="rect">
            <a:avLst/>
          </a:prstGeom>
        </p:spPr>
        <p:txBody>
          <a:bodyPr>
            <a:noAutofit/>
          </a:bodyPr>
          <a:lstStyle/>
          <a:p>
            <a:pPr lvl="1">
              <a:buClr>
                <a:srgbClr val="EB577A"/>
              </a:buClr>
              <a:buFont typeface="Wingdings" pitchFamily="2" charset="2"/>
              <a:buChar char="q"/>
            </a:pPr>
            <a:r>
              <a:rPr lang="fr-FR" sz="1800" dirty="0" smtClean="0"/>
              <a:t>Adapter les </a:t>
            </a:r>
            <a:r>
              <a:rPr lang="fr-FR" sz="1800" dirty="0" err="1" smtClean="0"/>
              <a:t>sit</a:t>
            </a:r>
            <a:r>
              <a:rPr lang="fr-FR" sz="1800" dirty="0" smtClean="0"/>
              <a:t>. jeu du « haut niveau ».</a:t>
            </a:r>
          </a:p>
          <a:p>
            <a:pPr lvl="1">
              <a:buClr>
                <a:srgbClr val="EB577A"/>
              </a:buClr>
              <a:buFont typeface="Wingdings" pitchFamily="2" charset="2"/>
              <a:buChar char="q"/>
            </a:pPr>
            <a:r>
              <a:rPr lang="fr-FR" sz="1800" dirty="0"/>
              <a:t>P</a:t>
            </a:r>
            <a:r>
              <a:rPr lang="fr-FR" sz="1800" dirty="0" smtClean="0"/>
              <a:t>anier peut être </a:t>
            </a:r>
            <a:r>
              <a:rPr lang="fr-FR" sz="1800" dirty="0"/>
              <a:t>+</a:t>
            </a:r>
            <a:r>
              <a:rPr lang="fr-FR" sz="1800" dirty="0" smtClean="0"/>
              <a:t> fréquent. (Centrée / elles-mêmes et renforcer confiance)</a:t>
            </a:r>
          </a:p>
          <a:p>
            <a:pPr lvl="1">
              <a:buClr>
                <a:srgbClr val="EB577A"/>
              </a:buClr>
              <a:buFont typeface="Wingdings" pitchFamily="2" charset="2"/>
              <a:buChar char="q"/>
            </a:pPr>
            <a:r>
              <a:rPr lang="fr-FR" sz="1800" dirty="0"/>
              <a:t>C</a:t>
            </a:r>
            <a:r>
              <a:rPr lang="fr-FR" sz="1800" dirty="0" smtClean="0"/>
              <a:t>ours en musique: Source de motivation, de bien être et de réussite.</a:t>
            </a:r>
          </a:p>
          <a:p>
            <a:pPr lvl="1">
              <a:buClr>
                <a:srgbClr val="EB577A"/>
              </a:buClr>
              <a:buFont typeface="Wingdings" pitchFamily="2" charset="2"/>
              <a:buChar char="q"/>
            </a:pPr>
            <a:r>
              <a:rPr lang="fr-FR" sz="1800" dirty="0"/>
              <a:t>E</a:t>
            </a:r>
            <a:r>
              <a:rPr lang="fr-FR" sz="1800" dirty="0" smtClean="0"/>
              <a:t>xercices et/ou </a:t>
            </a:r>
            <a:r>
              <a:rPr lang="fr-FR" sz="1800" dirty="0" err="1" smtClean="0"/>
              <a:t>sit</a:t>
            </a:r>
            <a:r>
              <a:rPr lang="fr-FR" sz="1800" dirty="0" smtClean="0"/>
              <a:t>. pour développer la prise de conscience de l’autre côté du filet.</a:t>
            </a:r>
          </a:p>
          <a:p>
            <a:pPr marL="723900" indent="-273050">
              <a:buClr>
                <a:srgbClr val="EB577A"/>
              </a:buClr>
              <a:buFont typeface="Wingdings" pitchFamily="2" charset="2"/>
              <a:buChar char="q"/>
            </a:pPr>
            <a:r>
              <a:rPr lang="fr-BE" sz="1800" dirty="0" smtClean="0"/>
              <a:t>Pour « compter les points » à la suite d’un exercice au panier ou d’une situation de jeu,  proposer un record d’échanges ou un nombre de balles dans une zone précise</a:t>
            </a:r>
            <a:endParaRPr lang="fr-BE" sz="1800" dirty="0" smtClean="0">
              <a:solidFill>
                <a:srgbClr val="E7315C"/>
              </a:solidFill>
            </a:endParaRPr>
          </a:p>
          <a:p>
            <a:pPr lvl="1">
              <a:buClr>
                <a:srgbClr val="EB577A"/>
              </a:buClr>
              <a:buFont typeface="Wingdings" pitchFamily="2" charset="2"/>
              <a:buChar char="q"/>
            </a:pPr>
            <a:r>
              <a:rPr lang="fr-FR" sz="1800" dirty="0" smtClean="0"/>
              <a:t>Utiliser les gammes simples en partenariat </a:t>
            </a:r>
          </a:p>
          <a:p>
            <a:pPr lvl="2">
              <a:buClr>
                <a:srgbClr val="EB577A"/>
              </a:buClr>
            </a:pPr>
            <a:r>
              <a:rPr lang="fr-FR" sz="1800" dirty="0" err="1" smtClean="0"/>
              <a:t>Diag</a:t>
            </a:r>
            <a:r>
              <a:rPr lang="fr-FR" sz="1800" dirty="0" smtClean="0"/>
              <a:t> CD et </a:t>
            </a:r>
            <a:r>
              <a:rPr lang="fr-FR" sz="1800" dirty="0"/>
              <a:t>R</a:t>
            </a:r>
            <a:endParaRPr lang="fr-FR" sz="1800" dirty="0" smtClean="0"/>
          </a:p>
          <a:p>
            <a:pPr lvl="2">
              <a:buClr>
                <a:srgbClr val="EB577A"/>
              </a:buClr>
            </a:pPr>
            <a:r>
              <a:rPr lang="fr-FR" sz="1800" dirty="0" smtClean="0"/>
              <a:t>Les ½ 8</a:t>
            </a:r>
          </a:p>
          <a:p>
            <a:pPr lvl="2">
              <a:buClr>
                <a:srgbClr val="EB577A"/>
              </a:buClr>
            </a:pPr>
            <a:r>
              <a:rPr lang="fr-FR" sz="1800" dirty="0" smtClean="0"/>
              <a:t>Les doubles ½ 8</a:t>
            </a:r>
          </a:p>
          <a:p>
            <a:pPr lvl="2">
              <a:buClr>
                <a:srgbClr val="EB577A"/>
              </a:buClr>
            </a:pPr>
            <a:r>
              <a:rPr lang="fr-FR" sz="1800" dirty="0" smtClean="0"/>
              <a:t>Les 8</a:t>
            </a:r>
          </a:p>
          <a:p>
            <a:pPr lvl="1">
              <a:buClr>
                <a:srgbClr val="EB577A"/>
              </a:buClr>
              <a:buFont typeface="Wingdings" pitchFamily="2" charset="2"/>
              <a:buChar char="q"/>
            </a:pPr>
            <a:r>
              <a:rPr lang="fr-FR" sz="1800" dirty="0" smtClean="0"/>
              <a:t>Utiliser toutes formes de situation de jeu de double </a:t>
            </a:r>
          </a:p>
          <a:p>
            <a:pPr marL="531813" indent="-80963">
              <a:buClr>
                <a:srgbClr val="EB577A"/>
              </a:buClr>
              <a:buNone/>
            </a:pPr>
            <a:endParaRPr lang="fr-BE" sz="1800" dirty="0" smtClean="0"/>
          </a:p>
          <a:p>
            <a:pPr marL="531813" indent="-80963">
              <a:buClr>
                <a:srgbClr val="EB577A"/>
              </a:buClr>
              <a:buNone/>
            </a:pPr>
            <a:endParaRPr lang="fr-FR" sz="1800" dirty="0" smtClean="0"/>
          </a:p>
          <a:p>
            <a:pPr lvl="1">
              <a:buClr>
                <a:srgbClr val="EB577A"/>
              </a:buClr>
              <a:buFont typeface="Wingdings" pitchFamily="2" charset="2"/>
              <a:buChar char="q"/>
            </a:pPr>
            <a:endParaRPr lang="fr-FR" sz="2000" dirty="0" smtClean="0"/>
          </a:p>
        </p:txBody>
      </p:sp>
      <p:sp>
        <p:nvSpPr>
          <p:cNvPr id="4" name="Étoile à 5 branches 3"/>
          <p:cNvSpPr>
            <a:spLocks noChangeAspect="1"/>
          </p:cNvSpPr>
          <p:nvPr/>
        </p:nvSpPr>
        <p:spPr>
          <a:xfrm>
            <a:off x="8604448" y="2204864"/>
            <a:ext cx="322596" cy="322596"/>
          </a:xfrm>
          <a:prstGeom prst="star5">
            <a:avLst/>
          </a:prstGeom>
          <a:solidFill>
            <a:srgbClr val="EB577A"/>
          </a:solidFill>
          <a:ln>
            <a:solidFill>
              <a:srgbClr val="EB5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rgbClr val="EB577A"/>
              </a:solidFill>
            </a:endParaRPr>
          </a:p>
        </p:txBody>
      </p:sp>
      <p:sp>
        <p:nvSpPr>
          <p:cNvPr id="7" name="Étoile à 5 branches 6"/>
          <p:cNvSpPr>
            <a:spLocks noChangeAspect="1"/>
          </p:cNvSpPr>
          <p:nvPr/>
        </p:nvSpPr>
        <p:spPr>
          <a:xfrm>
            <a:off x="8604448" y="5301208"/>
            <a:ext cx="322596" cy="322596"/>
          </a:xfrm>
          <a:prstGeom prst="star5">
            <a:avLst/>
          </a:prstGeom>
          <a:solidFill>
            <a:srgbClr val="EB577A"/>
          </a:solidFill>
          <a:ln>
            <a:solidFill>
              <a:srgbClr val="EB5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rgbClr val="EB577A"/>
              </a:solidFill>
            </a:endParaRPr>
          </a:p>
        </p:txBody>
      </p:sp>
      <p:sp>
        <p:nvSpPr>
          <p:cNvPr id="8" name="Étoile à 5 branches 7"/>
          <p:cNvSpPr>
            <a:spLocks noChangeAspect="1"/>
          </p:cNvSpPr>
          <p:nvPr/>
        </p:nvSpPr>
        <p:spPr>
          <a:xfrm>
            <a:off x="8614792" y="2745598"/>
            <a:ext cx="322596" cy="322596"/>
          </a:xfrm>
          <a:prstGeom prst="star5">
            <a:avLst/>
          </a:prstGeom>
          <a:solidFill>
            <a:srgbClr val="EB577A"/>
          </a:solidFill>
          <a:ln>
            <a:solidFill>
              <a:srgbClr val="EB57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dirty="0">
              <a:solidFill>
                <a:srgbClr val="EB577A"/>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
                                            <p:txEl>
                                              <p:pRg st="3" end="3"/>
                                            </p:tx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strVal val="#ppt_w*0.70"/>
                                          </p:val>
                                        </p:tav>
                                        <p:tav tm="100000">
                                          <p:val>
                                            <p:strVal val="#ppt_w"/>
                                          </p:val>
                                        </p:tav>
                                      </p:tavLst>
                                    </p:anim>
                                    <p:anim calcmode="lin" valueType="num">
                                      <p:cBhvr>
                                        <p:cTn id="34" dur="1000" fill="hold"/>
                                        <p:tgtEl>
                                          <p:spTgt spid="4"/>
                                        </p:tgtEl>
                                        <p:attrNameLst>
                                          <p:attrName>ppt_h</p:attrName>
                                        </p:attrNameLst>
                                      </p:cBhvr>
                                      <p:tavLst>
                                        <p:tav tm="0">
                                          <p:val>
                                            <p:strVal val="#ppt_h"/>
                                          </p:val>
                                        </p:tav>
                                        <p:tav tm="100000">
                                          <p:val>
                                            <p:strVal val="#ppt_h"/>
                                          </p:val>
                                        </p:tav>
                                      </p:tavLst>
                                    </p:anim>
                                    <p:animEffect transition="in" filter="fade">
                                      <p:cBhvr>
                                        <p:cTn id="35" dur="1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 calcmode="lin" valueType="num">
                                      <p:cBhvr>
                                        <p:cTn id="40"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6">
                                            <p:txEl>
                                              <p:pRg st="4" end="4"/>
                                            </p:txEl>
                                          </p:spTgt>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strVal val="#ppt_w*0.70"/>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Effect transition="in" filter="fade">
                                      <p:cBhvr>
                                        <p:cTn id="47" dur="10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 calcmode="lin" valueType="num">
                                      <p:cBhvr>
                                        <p:cTn id="52"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53"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54" dur="1000"/>
                                        <p:tgtEl>
                                          <p:spTgt spid="6">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Effect transition="in" filter="dissolve">
                                      <p:cBhvr>
                                        <p:cTn id="59" dur="500"/>
                                        <p:tgtEl>
                                          <p:spTgt spid="6">
                                            <p:txEl>
                                              <p:pRg st="6" end="6"/>
                                            </p:txEl>
                                          </p:spTgt>
                                        </p:tgtEl>
                                      </p:cBhvr>
                                    </p:animEffect>
                                  </p:childTnLst>
                                </p:cTn>
                              </p:par>
                              <p:par>
                                <p:cTn id="60" presetID="9" presetClass="entr" presetSubtype="0" fill="hold" nodeType="withEffect">
                                  <p:stCondLst>
                                    <p:cond delay="0"/>
                                  </p:stCondLst>
                                  <p:childTnLst>
                                    <p:set>
                                      <p:cBhvr>
                                        <p:cTn id="61" dur="1" fill="hold">
                                          <p:stCondLst>
                                            <p:cond delay="0"/>
                                          </p:stCondLst>
                                        </p:cTn>
                                        <p:tgtEl>
                                          <p:spTgt spid="6">
                                            <p:txEl>
                                              <p:pRg st="7" end="7"/>
                                            </p:txEl>
                                          </p:spTgt>
                                        </p:tgtEl>
                                        <p:attrNameLst>
                                          <p:attrName>style.visibility</p:attrName>
                                        </p:attrNameLst>
                                      </p:cBhvr>
                                      <p:to>
                                        <p:strVal val="visible"/>
                                      </p:to>
                                    </p:set>
                                    <p:animEffect transition="in" filter="dissolve">
                                      <p:cBhvr>
                                        <p:cTn id="62" dur="500"/>
                                        <p:tgtEl>
                                          <p:spTgt spid="6">
                                            <p:txEl>
                                              <p:pRg st="7" end="7"/>
                                            </p:txEl>
                                          </p:spTgt>
                                        </p:tgtEl>
                                      </p:cBhvr>
                                    </p:animEffect>
                                  </p:childTnLst>
                                </p:cTn>
                              </p:par>
                              <p:par>
                                <p:cTn id="63" presetID="9" presetClass="entr" presetSubtype="0" fill="hold" nodeType="with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Effect transition="in" filter="dissolve">
                                      <p:cBhvr>
                                        <p:cTn id="65" dur="500"/>
                                        <p:tgtEl>
                                          <p:spTgt spid="6">
                                            <p:txEl>
                                              <p:pRg st="8" end="8"/>
                                            </p:txEl>
                                          </p:spTgt>
                                        </p:tgtEl>
                                      </p:cBhvr>
                                    </p:animEffect>
                                  </p:childTnLst>
                                </p:cTn>
                              </p:par>
                              <p:par>
                                <p:cTn id="66" presetID="9" presetClass="entr" presetSubtype="0" fill="hold" nodeType="withEffect">
                                  <p:stCondLst>
                                    <p:cond delay="0"/>
                                  </p:stCondLst>
                                  <p:childTnLst>
                                    <p:set>
                                      <p:cBhvr>
                                        <p:cTn id="67" dur="1" fill="hold">
                                          <p:stCondLst>
                                            <p:cond delay="0"/>
                                          </p:stCondLst>
                                        </p:cTn>
                                        <p:tgtEl>
                                          <p:spTgt spid="6">
                                            <p:txEl>
                                              <p:pRg st="9" end="9"/>
                                            </p:txEl>
                                          </p:spTgt>
                                        </p:tgtEl>
                                        <p:attrNameLst>
                                          <p:attrName>style.visibility</p:attrName>
                                        </p:attrNameLst>
                                      </p:cBhvr>
                                      <p:to>
                                        <p:strVal val="visible"/>
                                      </p:to>
                                    </p:set>
                                    <p:animEffect transition="in" filter="dissolve">
                                      <p:cBhvr>
                                        <p:cTn id="68" dur="500"/>
                                        <p:tgtEl>
                                          <p:spTgt spid="6">
                                            <p:txEl>
                                              <p:pRg st="9" end="9"/>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nodeType="clickEffect">
                                  <p:stCondLst>
                                    <p:cond delay="0"/>
                                  </p:stCondLst>
                                  <p:childTnLst>
                                    <p:set>
                                      <p:cBhvr>
                                        <p:cTn id="72" dur="1" fill="hold">
                                          <p:stCondLst>
                                            <p:cond delay="0"/>
                                          </p:stCondLst>
                                        </p:cTn>
                                        <p:tgtEl>
                                          <p:spTgt spid="6">
                                            <p:txEl>
                                              <p:pRg st="10" end="10"/>
                                            </p:txEl>
                                          </p:spTgt>
                                        </p:tgtEl>
                                        <p:attrNameLst>
                                          <p:attrName>style.visibility</p:attrName>
                                        </p:attrNameLst>
                                      </p:cBhvr>
                                      <p:to>
                                        <p:strVal val="visible"/>
                                      </p:to>
                                    </p:set>
                                    <p:anim calcmode="lin" valueType="num">
                                      <p:cBhvr>
                                        <p:cTn id="73" dur="1000" fill="hold"/>
                                        <p:tgtEl>
                                          <p:spTgt spid="6">
                                            <p:txEl>
                                              <p:pRg st="10" end="10"/>
                                            </p:txEl>
                                          </p:spTgt>
                                        </p:tgtEl>
                                        <p:attrNameLst>
                                          <p:attrName>ppt_w</p:attrName>
                                        </p:attrNameLst>
                                      </p:cBhvr>
                                      <p:tavLst>
                                        <p:tav tm="0">
                                          <p:val>
                                            <p:strVal val="#ppt_w*0.70"/>
                                          </p:val>
                                        </p:tav>
                                        <p:tav tm="100000">
                                          <p:val>
                                            <p:strVal val="#ppt_w"/>
                                          </p:val>
                                        </p:tav>
                                      </p:tavLst>
                                    </p:anim>
                                    <p:anim calcmode="lin" valueType="num">
                                      <p:cBhvr>
                                        <p:cTn id="74" dur="1000" fill="hold"/>
                                        <p:tgtEl>
                                          <p:spTgt spid="6">
                                            <p:txEl>
                                              <p:pRg st="10" end="10"/>
                                            </p:txEl>
                                          </p:spTgt>
                                        </p:tgtEl>
                                        <p:attrNameLst>
                                          <p:attrName>ppt_h</p:attrName>
                                        </p:attrNameLst>
                                      </p:cBhvr>
                                      <p:tavLst>
                                        <p:tav tm="0">
                                          <p:val>
                                            <p:strVal val="#ppt_h"/>
                                          </p:val>
                                        </p:tav>
                                        <p:tav tm="100000">
                                          <p:val>
                                            <p:strVal val="#ppt_h"/>
                                          </p:val>
                                        </p:tav>
                                      </p:tavLst>
                                    </p:anim>
                                    <p:animEffect transition="in" filter="fade">
                                      <p:cBhvr>
                                        <p:cTn id="75" dur="1000"/>
                                        <p:tgtEl>
                                          <p:spTgt spid="6">
                                            <p:txEl>
                                              <p:pRg st="10" end="10"/>
                                            </p:txEl>
                                          </p:spTgt>
                                        </p:tgtEl>
                                      </p:cBhvr>
                                    </p:animEffect>
                                  </p:childTnLst>
                                </p:cTn>
                              </p:par>
                              <p:par>
                                <p:cTn id="76" presetID="55" presetClass="entr" presetSubtype="0" fill="hold" grpId="0" nodeType="with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p:cTn id="78" dur="1000" fill="hold"/>
                                        <p:tgtEl>
                                          <p:spTgt spid="7"/>
                                        </p:tgtEl>
                                        <p:attrNameLst>
                                          <p:attrName>ppt_w</p:attrName>
                                        </p:attrNameLst>
                                      </p:cBhvr>
                                      <p:tavLst>
                                        <p:tav tm="0">
                                          <p:val>
                                            <p:strVal val="#ppt_w*0.70"/>
                                          </p:val>
                                        </p:tav>
                                        <p:tav tm="100000">
                                          <p:val>
                                            <p:strVal val="#ppt_w"/>
                                          </p:val>
                                        </p:tav>
                                      </p:tavLst>
                                    </p:anim>
                                    <p:anim calcmode="lin" valueType="num">
                                      <p:cBhvr>
                                        <p:cTn id="79" dur="1000" fill="hold"/>
                                        <p:tgtEl>
                                          <p:spTgt spid="7"/>
                                        </p:tgtEl>
                                        <p:attrNameLst>
                                          <p:attrName>ppt_h</p:attrName>
                                        </p:attrNameLst>
                                      </p:cBhvr>
                                      <p:tavLst>
                                        <p:tav tm="0">
                                          <p:val>
                                            <p:strVal val="#ppt_h"/>
                                          </p:val>
                                        </p:tav>
                                        <p:tav tm="100000">
                                          <p:val>
                                            <p:strVal val="#ppt_h"/>
                                          </p:val>
                                        </p:tav>
                                      </p:tavLst>
                                    </p:anim>
                                    <p:animEffect transition="in" filter="fade">
                                      <p:cBhvr>
                                        <p:cTn id="8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4294967295"/>
          </p:nvPr>
        </p:nvSpPr>
        <p:spPr>
          <a:xfrm>
            <a:off x="2339752" y="188640"/>
            <a:ext cx="4608512" cy="648072"/>
          </a:xfrm>
          <a:prstGeom prst="rect">
            <a:avLst/>
          </a:prstGeom>
        </p:spPr>
        <p:txBody>
          <a:bodyPr>
            <a:noAutofit/>
          </a:bodyPr>
          <a:lstStyle/>
          <a:p>
            <a:pPr marL="0" indent="0" algn="ctr">
              <a:buNone/>
            </a:pPr>
            <a:r>
              <a:rPr lang="fr-FR" sz="2800" b="1" dirty="0" smtClean="0"/>
              <a:t>EXERCICES PRATIQUES</a:t>
            </a:r>
            <a:endParaRPr lang="fr-BE" sz="2800" b="1" dirty="0" smtClean="0"/>
          </a:p>
          <a:p>
            <a:pPr marL="0" indent="0" algn="ctr">
              <a:buNone/>
            </a:pPr>
            <a:endParaRPr lang="fr-BE" sz="2700" b="1" i="1" dirty="0">
              <a:solidFill>
                <a:srgbClr val="E92451"/>
              </a:solidFill>
              <a:effectLst>
                <a:outerShdw blurRad="38100" dist="38100" dir="2700000" algn="tl">
                  <a:srgbClr val="000000">
                    <a:alpha val="43137"/>
                  </a:srgbClr>
                </a:outerShdw>
              </a:effectLst>
            </a:endParaRPr>
          </a:p>
        </p:txBody>
      </p:sp>
      <p:sp>
        <p:nvSpPr>
          <p:cNvPr id="6" name="Espace réservé du contenu 2"/>
          <p:cNvSpPr>
            <a:spLocks noGrp="1"/>
          </p:cNvSpPr>
          <p:nvPr>
            <p:ph idx="4294967295"/>
          </p:nvPr>
        </p:nvSpPr>
        <p:spPr>
          <a:xfrm>
            <a:off x="457200" y="1124744"/>
            <a:ext cx="8435280" cy="5018112"/>
          </a:xfrm>
          <a:prstGeom prst="rect">
            <a:avLst/>
          </a:prstGeom>
        </p:spPr>
        <p:txBody>
          <a:bodyPr>
            <a:noAutofit/>
          </a:bodyPr>
          <a:lstStyle/>
          <a:p>
            <a:pPr marL="361950" lvl="1" indent="-361950">
              <a:buClr>
                <a:srgbClr val="E92451"/>
              </a:buClr>
              <a:buNone/>
            </a:pPr>
            <a:r>
              <a:rPr lang="fr-FR" sz="2200" dirty="0" smtClean="0">
                <a:solidFill>
                  <a:srgbClr val="EB577A"/>
                </a:solidFill>
              </a:rPr>
              <a:t>Développement de la confiance en soi et de la relation à </a:t>
            </a:r>
            <a:r>
              <a:rPr lang="fr-FR" sz="2200" dirty="0" err="1" smtClean="0">
                <a:solidFill>
                  <a:srgbClr val="EB577A"/>
                </a:solidFill>
              </a:rPr>
              <a:t>l’opposItion</a:t>
            </a:r>
            <a:r>
              <a:rPr lang="fr-FR" sz="2200" dirty="0" smtClean="0">
                <a:solidFill>
                  <a:srgbClr val="EB577A"/>
                </a:solidFill>
              </a:rPr>
              <a:t> </a:t>
            </a:r>
          </a:p>
          <a:p>
            <a:pPr marL="819150" lvl="3" indent="-361950">
              <a:buClr>
                <a:srgbClr val="EB577A"/>
              </a:buClr>
              <a:buFont typeface="Wingdings" pitchFamily="2" charset="2"/>
              <a:buChar char="q"/>
            </a:pPr>
            <a:r>
              <a:rPr lang="fr-FR" sz="2200" dirty="0" smtClean="0"/>
              <a:t>Lors d’un travail au panier de précision (zone cible)</a:t>
            </a:r>
          </a:p>
          <a:p>
            <a:pPr marL="1276350" lvl="4" indent="-361950">
              <a:buClr>
                <a:srgbClr val="EB577A"/>
              </a:buClr>
            </a:pPr>
            <a:r>
              <a:rPr lang="fr-FR" sz="2200" dirty="0" smtClean="0"/>
              <a:t>Eviter l’</a:t>
            </a:r>
            <a:r>
              <a:rPr lang="fr-FR" sz="2200" dirty="0" err="1" smtClean="0"/>
              <a:t>opp</a:t>
            </a:r>
            <a:r>
              <a:rPr lang="fr-FR" sz="2200" dirty="0" smtClean="0"/>
              <a:t> </a:t>
            </a:r>
            <a:r>
              <a:rPr lang="fr-FR" sz="2200" dirty="0" err="1" smtClean="0"/>
              <a:t>dir</a:t>
            </a:r>
            <a:r>
              <a:rPr lang="fr-FR" sz="2200" dirty="0" smtClean="0"/>
              <a:t>. en octroyant un point lorsque la zone est atteinte.</a:t>
            </a:r>
          </a:p>
          <a:p>
            <a:pPr marL="1733550" lvl="5" indent="-361950">
              <a:buClr>
                <a:srgbClr val="EB577A"/>
              </a:buClr>
              <a:buFont typeface="Courier New" pitchFamily="49" charset="0"/>
              <a:buChar char="o"/>
            </a:pPr>
            <a:r>
              <a:rPr lang="fr-FR" sz="2200" dirty="0" smtClean="0"/>
              <a:t> La 1ère qui marque 7 points</a:t>
            </a:r>
          </a:p>
          <a:p>
            <a:pPr marL="1733550" lvl="5" indent="-361950">
              <a:buClr>
                <a:srgbClr val="EB577A"/>
              </a:buClr>
              <a:buFont typeface="Courier New" pitchFamily="49" charset="0"/>
              <a:buChar char="o"/>
            </a:pPr>
            <a:r>
              <a:rPr lang="fr-FR" sz="2200" dirty="0" smtClean="0"/>
              <a:t>Chaque balle dans le zone compte pour un « 15 »;                                La 1ère qui gagne 1 set</a:t>
            </a:r>
          </a:p>
          <a:p>
            <a:pPr marL="819150" lvl="3" indent="-361950">
              <a:buClr>
                <a:srgbClr val="EB577A"/>
              </a:buClr>
              <a:buFont typeface="Wingdings" panose="05000000000000000000" pitchFamily="2" charset="2"/>
              <a:buChar char="q"/>
            </a:pPr>
            <a:r>
              <a:rPr lang="fr-FR" sz="2200" dirty="0" smtClean="0"/>
              <a:t>A chacun son match au service:                                                                         Chaque joueuse joue contre une adv. « fantôme ». Chaque service réussi (carré? Zone?), rapporte un 15 pour soi. Chaque service manqué, rapporte un quinze à l’</a:t>
            </a:r>
            <a:r>
              <a:rPr lang="fr-FR" sz="2200" dirty="0" err="1" smtClean="0"/>
              <a:t>adv</a:t>
            </a:r>
            <a:r>
              <a:rPr lang="fr-FR" sz="2200" dirty="0" smtClean="0"/>
              <a:t> fantôme.                                                                                                                     La 1ère qui gagne 1 set</a:t>
            </a:r>
          </a:p>
          <a:p>
            <a:pPr lvl="2">
              <a:buClr>
                <a:srgbClr val="E92451"/>
              </a:buClr>
            </a:pPr>
            <a:endParaRPr lang="fr-BE" sz="2200" dirty="0" smtClean="0"/>
          </a:p>
          <a:p>
            <a:pPr marL="531813" indent="-80963">
              <a:buNone/>
            </a:pPr>
            <a:endParaRPr lang="fr-FR" sz="2200" dirty="0" smtClean="0"/>
          </a:p>
          <a:p>
            <a:pPr lvl="1">
              <a:buClr>
                <a:srgbClr val="E92451"/>
              </a:buClr>
              <a:buFont typeface="Wingdings" pitchFamily="2" charset="2"/>
              <a:buChar char="q"/>
            </a:pPr>
            <a:endParaRPr lang="fr-FR" sz="22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wipe(down)">
                                      <p:cBhvr>
                                        <p:cTn id="21" dur="580">
                                          <p:stCondLst>
                                            <p:cond delay="0"/>
                                          </p:stCondLst>
                                        </p:cTn>
                                        <p:tgtEl>
                                          <p:spTgt spid="6">
                                            <p:txEl>
                                              <p:pRg st="2" end="2"/>
                                            </p:txEl>
                                          </p:spTgt>
                                        </p:tgtEl>
                                      </p:cBhvr>
                                    </p:animEffect>
                                    <p:anim calcmode="lin" valueType="num">
                                      <p:cBhvr>
                                        <p:cTn id="22"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xEl>
                                              <p:pRg st="2" end="2"/>
                                            </p:txEl>
                                          </p:spTgt>
                                        </p:tgtEl>
                                      </p:cBhvr>
                                      <p:to x="100000" y="60000"/>
                                    </p:animScale>
                                    <p:animScale>
                                      <p:cBhvr>
                                        <p:cTn id="28" dur="166" decel="50000">
                                          <p:stCondLst>
                                            <p:cond delay="676"/>
                                          </p:stCondLst>
                                        </p:cTn>
                                        <p:tgtEl>
                                          <p:spTgt spid="6">
                                            <p:txEl>
                                              <p:pRg st="2" end="2"/>
                                            </p:txEl>
                                          </p:spTgt>
                                        </p:tgtEl>
                                      </p:cBhvr>
                                      <p:to x="100000" y="100000"/>
                                    </p:animScale>
                                    <p:animScale>
                                      <p:cBhvr>
                                        <p:cTn id="29" dur="26">
                                          <p:stCondLst>
                                            <p:cond delay="1312"/>
                                          </p:stCondLst>
                                        </p:cTn>
                                        <p:tgtEl>
                                          <p:spTgt spid="6">
                                            <p:txEl>
                                              <p:pRg st="2" end="2"/>
                                            </p:txEl>
                                          </p:spTgt>
                                        </p:tgtEl>
                                      </p:cBhvr>
                                      <p:to x="100000" y="80000"/>
                                    </p:animScale>
                                    <p:animScale>
                                      <p:cBhvr>
                                        <p:cTn id="30" dur="166" decel="50000">
                                          <p:stCondLst>
                                            <p:cond delay="1338"/>
                                          </p:stCondLst>
                                        </p:cTn>
                                        <p:tgtEl>
                                          <p:spTgt spid="6">
                                            <p:txEl>
                                              <p:pRg st="2" end="2"/>
                                            </p:txEl>
                                          </p:spTgt>
                                        </p:tgtEl>
                                      </p:cBhvr>
                                      <p:to x="100000" y="100000"/>
                                    </p:animScale>
                                    <p:animScale>
                                      <p:cBhvr>
                                        <p:cTn id="31" dur="26">
                                          <p:stCondLst>
                                            <p:cond delay="1642"/>
                                          </p:stCondLst>
                                        </p:cTn>
                                        <p:tgtEl>
                                          <p:spTgt spid="6">
                                            <p:txEl>
                                              <p:pRg st="2" end="2"/>
                                            </p:txEl>
                                          </p:spTgt>
                                        </p:tgtEl>
                                      </p:cBhvr>
                                      <p:to x="100000" y="90000"/>
                                    </p:animScale>
                                    <p:animScale>
                                      <p:cBhvr>
                                        <p:cTn id="32" dur="166" decel="50000">
                                          <p:stCondLst>
                                            <p:cond delay="1668"/>
                                          </p:stCondLst>
                                        </p:cTn>
                                        <p:tgtEl>
                                          <p:spTgt spid="6">
                                            <p:txEl>
                                              <p:pRg st="2" end="2"/>
                                            </p:txEl>
                                          </p:spTgt>
                                        </p:tgtEl>
                                      </p:cBhvr>
                                      <p:to x="100000" y="100000"/>
                                    </p:animScale>
                                    <p:animScale>
                                      <p:cBhvr>
                                        <p:cTn id="33" dur="26">
                                          <p:stCondLst>
                                            <p:cond delay="1808"/>
                                          </p:stCondLst>
                                        </p:cTn>
                                        <p:tgtEl>
                                          <p:spTgt spid="6">
                                            <p:txEl>
                                              <p:pRg st="2" end="2"/>
                                            </p:txEl>
                                          </p:spTgt>
                                        </p:tgtEl>
                                      </p:cBhvr>
                                      <p:to x="100000" y="95000"/>
                                    </p:animScale>
                                    <p:animScale>
                                      <p:cBhvr>
                                        <p:cTn id="34" dur="166" decel="50000">
                                          <p:stCondLst>
                                            <p:cond delay="1834"/>
                                          </p:stCondLst>
                                        </p:cTn>
                                        <p:tgtEl>
                                          <p:spTgt spid="6">
                                            <p:txEl>
                                              <p:pRg st="2" end="2"/>
                                            </p:txEl>
                                          </p:spTgt>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 calcmode="lin" valueType="num">
                                      <p:cBhvr>
                                        <p:cTn id="39"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40"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41" dur="1000"/>
                                        <p:tgtEl>
                                          <p:spTgt spid="6">
                                            <p:txEl>
                                              <p:pRg st="3" end="3"/>
                                            </p:txEl>
                                          </p:spTgt>
                                        </p:tgtEl>
                                      </p:cBhvr>
                                    </p:animEffect>
                                  </p:childTnLst>
                                </p:cTn>
                              </p:par>
                              <p:par>
                                <p:cTn id="42" presetID="55" presetClass="entr" presetSubtype="0" fill="hold" nodeType="with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 calcmode="lin" valueType="num">
                                      <p:cBhvr>
                                        <p:cTn id="44" dur="1000" fill="hold"/>
                                        <p:tgtEl>
                                          <p:spTgt spid="6">
                                            <p:txEl>
                                              <p:pRg st="4" end="4"/>
                                            </p:txEl>
                                          </p:spTgt>
                                        </p:tgtEl>
                                        <p:attrNameLst>
                                          <p:attrName>ppt_w</p:attrName>
                                        </p:attrNameLst>
                                      </p:cBhvr>
                                      <p:tavLst>
                                        <p:tav tm="0">
                                          <p:val>
                                            <p:strVal val="#ppt_w*0.70"/>
                                          </p:val>
                                        </p:tav>
                                        <p:tav tm="100000">
                                          <p:val>
                                            <p:strVal val="#ppt_w"/>
                                          </p:val>
                                        </p:tav>
                                      </p:tavLst>
                                    </p:anim>
                                    <p:anim calcmode="lin" valueType="num">
                                      <p:cBhvr>
                                        <p:cTn id="45"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46" dur="1000"/>
                                        <p:tgtEl>
                                          <p:spTgt spid="6">
                                            <p:txEl>
                                              <p:pRg st="4" end="4"/>
                                            </p:txEl>
                                          </p:spTgt>
                                        </p:tgtEl>
                                      </p:cBhvr>
                                    </p:animEffect>
                                  </p:childTnLst>
                                </p:cTn>
                              </p:par>
                              <p:par>
                                <p:cTn id="47" presetID="55" presetClass="entr" presetSubtype="0" fill="hold"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p:cTn id="49" dur="1000" fill="hold"/>
                                        <p:tgtEl>
                                          <p:spTgt spid="6">
                                            <p:txEl>
                                              <p:pRg st="5" end="5"/>
                                            </p:txEl>
                                          </p:spTgt>
                                        </p:tgtEl>
                                        <p:attrNameLst>
                                          <p:attrName>ppt_w</p:attrName>
                                        </p:attrNameLst>
                                      </p:cBhvr>
                                      <p:tavLst>
                                        <p:tav tm="0">
                                          <p:val>
                                            <p:strVal val="#ppt_w*0.70"/>
                                          </p:val>
                                        </p:tav>
                                        <p:tav tm="100000">
                                          <p:val>
                                            <p:strVal val="#ppt_w"/>
                                          </p:val>
                                        </p:tav>
                                      </p:tavLst>
                                    </p:anim>
                                    <p:anim calcmode="lin" valueType="num">
                                      <p:cBhvr>
                                        <p:cTn id="50"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51"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655763" y="274638"/>
            <a:ext cx="5959421" cy="850106"/>
          </a:xfrm>
        </p:spPr>
        <p:txBody>
          <a:bodyPr/>
          <a:lstStyle/>
          <a:p>
            <a:pPr algn="ctr"/>
            <a:r>
              <a:rPr lang="fr-FR" dirty="0" smtClean="0">
                <a:solidFill>
                  <a:srgbClr val="EB577A"/>
                </a:solidFill>
              </a:rPr>
              <a:t>LA FORMATION CONTINUE</a:t>
            </a:r>
            <a:endParaRPr lang="fr-BE" dirty="0">
              <a:solidFill>
                <a:srgbClr val="EB577A"/>
              </a:solidFill>
            </a:endParaRPr>
          </a:p>
        </p:txBody>
      </p:sp>
      <p:sp>
        <p:nvSpPr>
          <p:cNvPr id="2" name="Espace réservé du contenu 1"/>
          <p:cNvSpPr>
            <a:spLocks noGrp="1"/>
          </p:cNvSpPr>
          <p:nvPr>
            <p:ph sz="quarter" idx="13"/>
          </p:nvPr>
        </p:nvSpPr>
        <p:spPr>
          <a:xfrm>
            <a:off x="609600" y="1600200"/>
            <a:ext cx="7924800" cy="4853136"/>
          </a:xfrm>
        </p:spPr>
        <p:txBody>
          <a:bodyPr>
            <a:normAutofit/>
          </a:bodyPr>
          <a:lstStyle/>
          <a:p>
            <a:pPr marL="0" lvl="0" indent="0" algn="ctr">
              <a:buNone/>
            </a:pPr>
            <a:r>
              <a:rPr lang="fr-FR" sz="2800" dirty="0" smtClean="0">
                <a:solidFill>
                  <a:srgbClr val="FFC000"/>
                </a:solidFill>
              </a:rPr>
              <a:t>PROCHAINS MODULES</a:t>
            </a:r>
          </a:p>
          <a:p>
            <a:pPr lvl="1"/>
            <a:endParaRPr lang="fr-FR" sz="2400" b="1" dirty="0" smtClean="0"/>
          </a:p>
        </p:txBody>
      </p:sp>
      <p:pic>
        <p:nvPicPr>
          <p:cNvPr id="6" name="Image 5" descr="logo aft mofifiable.png"/>
          <p:cNvPicPr>
            <a:picLocks noChangeAspect="1"/>
          </p:cNvPicPr>
          <p:nvPr/>
        </p:nvPicPr>
        <p:blipFill>
          <a:blip r:embed="rId4" cstate="print"/>
          <a:stretch>
            <a:fillRect/>
          </a:stretch>
        </p:blipFill>
        <p:spPr>
          <a:xfrm>
            <a:off x="179512" y="116632"/>
            <a:ext cx="1386934" cy="749723"/>
          </a:xfrm>
          <a:prstGeom prst="rect">
            <a:avLst/>
          </a:prstGeom>
        </p:spPr>
      </p:pic>
      <p:graphicFrame>
        <p:nvGraphicFramePr>
          <p:cNvPr id="3" name="Tableau 2"/>
          <p:cNvGraphicFramePr>
            <a:graphicFrameLocks noGrp="1"/>
          </p:cNvGraphicFramePr>
          <p:nvPr>
            <p:extLst/>
          </p:nvPr>
        </p:nvGraphicFramePr>
        <p:xfrm>
          <a:off x="278988" y="3149064"/>
          <a:ext cx="8712970" cy="2296160"/>
        </p:xfrm>
        <a:graphic>
          <a:graphicData uri="http://schemas.openxmlformats.org/drawingml/2006/table">
            <a:tbl>
              <a:tblPr firstRow="1" bandRow="1">
                <a:tableStyleId>{5C22544A-7EE6-4342-B048-85BDC9FD1C3A}</a:tableStyleId>
              </a:tblPr>
              <a:tblGrid>
                <a:gridCol w="4176464">
                  <a:extLst>
                    <a:ext uri="{9D8B030D-6E8A-4147-A177-3AD203B41FA5}">
                      <a16:colId xmlns:a16="http://schemas.microsoft.com/office/drawing/2014/main" val="3683283147"/>
                    </a:ext>
                  </a:extLst>
                </a:gridCol>
                <a:gridCol w="1080120">
                  <a:extLst>
                    <a:ext uri="{9D8B030D-6E8A-4147-A177-3AD203B41FA5}">
                      <a16:colId xmlns:a16="http://schemas.microsoft.com/office/drawing/2014/main" val="3243038657"/>
                    </a:ext>
                  </a:extLst>
                </a:gridCol>
                <a:gridCol w="1080120">
                  <a:extLst>
                    <a:ext uri="{9D8B030D-6E8A-4147-A177-3AD203B41FA5}">
                      <a16:colId xmlns:a16="http://schemas.microsoft.com/office/drawing/2014/main" val="1436461642"/>
                    </a:ext>
                  </a:extLst>
                </a:gridCol>
                <a:gridCol w="1152128">
                  <a:extLst>
                    <a:ext uri="{9D8B030D-6E8A-4147-A177-3AD203B41FA5}">
                      <a16:colId xmlns:a16="http://schemas.microsoft.com/office/drawing/2014/main" val="2879107208"/>
                    </a:ext>
                  </a:extLst>
                </a:gridCol>
                <a:gridCol w="1224138">
                  <a:extLst>
                    <a:ext uri="{9D8B030D-6E8A-4147-A177-3AD203B41FA5}">
                      <a16:colId xmlns:a16="http://schemas.microsoft.com/office/drawing/2014/main" val="1149684075"/>
                    </a:ext>
                  </a:extLst>
                </a:gridCol>
              </a:tblGrid>
              <a:tr h="370840">
                <a:tc>
                  <a:txBody>
                    <a:bodyPr/>
                    <a:lstStyle/>
                    <a:p>
                      <a:endParaRPr lang="fr-BE" dirty="0"/>
                    </a:p>
                  </a:txBody>
                  <a:tcPr/>
                </a:tc>
                <a:tc>
                  <a:txBody>
                    <a:bodyPr/>
                    <a:lstStyle/>
                    <a:p>
                      <a:endParaRPr lang="fr-BE" dirty="0"/>
                    </a:p>
                  </a:txBody>
                  <a:tcPr/>
                </a:tc>
                <a:tc>
                  <a:txBody>
                    <a:bodyPr/>
                    <a:lstStyle/>
                    <a:p>
                      <a:endParaRPr lang="fr-BE" dirty="0"/>
                    </a:p>
                  </a:txBody>
                  <a:tcPr/>
                </a:tc>
                <a:tc>
                  <a:txBody>
                    <a:bodyPr/>
                    <a:lstStyle/>
                    <a:p>
                      <a:endParaRPr lang="fr-BE" dirty="0"/>
                    </a:p>
                  </a:txBody>
                  <a:tcPr/>
                </a:tc>
                <a:tc>
                  <a:txBody>
                    <a:bodyPr/>
                    <a:lstStyle/>
                    <a:p>
                      <a:endParaRPr lang="fr-BE" dirty="0"/>
                    </a:p>
                  </a:txBody>
                  <a:tcPr/>
                </a:tc>
                <a:extLst>
                  <a:ext uri="{0D108BD9-81ED-4DB2-BD59-A6C34878D82A}">
                    <a16:rowId xmlns:a16="http://schemas.microsoft.com/office/drawing/2014/main" val="4274396903"/>
                  </a:ext>
                </a:extLst>
              </a:tr>
              <a:tr h="370840">
                <a:tc>
                  <a:txBody>
                    <a:bodyPr/>
                    <a:lstStyle/>
                    <a:p>
                      <a:r>
                        <a:rPr lang="fr-BE" b="1" dirty="0" smtClean="0"/>
                        <a:t>Les déterminants de la performance en CD.</a:t>
                      </a:r>
                      <a:r>
                        <a:rPr lang="fr-BE" b="1" baseline="0" dirty="0" smtClean="0"/>
                        <a:t> Apports théoriques et implications techniques</a:t>
                      </a:r>
                      <a:endParaRPr lang="fr-BE" b="1" dirty="0"/>
                    </a:p>
                  </a:txBody>
                  <a:tcPr anchor="ctr"/>
                </a:tc>
                <a:tc gridSpan="4">
                  <a:txBody>
                    <a:bodyPr/>
                    <a:lstStyle/>
                    <a:p>
                      <a:pPr algn="ctr"/>
                      <a:r>
                        <a:rPr lang="fr-BE" dirty="0" smtClean="0"/>
                        <a:t>Jeudi 19/11 9h 13h</a:t>
                      </a:r>
                    </a:p>
                    <a:p>
                      <a:pPr algn="ctr"/>
                      <a:r>
                        <a:rPr lang="fr-BE" dirty="0" smtClean="0"/>
                        <a:t>Justine Henin</a:t>
                      </a:r>
                      <a:endParaRPr lang="fr-BE" dirty="0"/>
                    </a:p>
                  </a:txBody>
                  <a:tcPr anchor="ctr"/>
                </a:tc>
                <a:tc hMerge="1">
                  <a:txBody>
                    <a:bodyPr/>
                    <a:lstStyle/>
                    <a:p>
                      <a:endParaRPr lang="fr-BE" dirty="0"/>
                    </a:p>
                  </a:txBody>
                  <a:tcPr/>
                </a:tc>
                <a:tc hMerge="1">
                  <a:txBody>
                    <a:bodyPr/>
                    <a:lstStyle/>
                    <a:p>
                      <a:endParaRPr lang="fr-BE" dirty="0"/>
                    </a:p>
                  </a:txBody>
                  <a:tcPr/>
                </a:tc>
                <a:tc hMerge="1">
                  <a:txBody>
                    <a:bodyPr/>
                    <a:lstStyle/>
                    <a:p>
                      <a:endParaRPr lang="fr-BE" dirty="0"/>
                    </a:p>
                  </a:txBody>
                  <a:tcPr/>
                </a:tc>
                <a:extLst>
                  <a:ext uri="{0D108BD9-81ED-4DB2-BD59-A6C34878D82A}">
                    <a16:rowId xmlns:a16="http://schemas.microsoft.com/office/drawing/2014/main" val="2817887147"/>
                  </a:ext>
                </a:extLst>
              </a:tr>
              <a:tr h="370840">
                <a:tc>
                  <a:txBody>
                    <a:bodyPr/>
                    <a:lstStyle/>
                    <a:p>
                      <a:r>
                        <a:rPr lang="fr-BE" b="1" dirty="0" smtClean="0"/>
                        <a:t>La boîte</a:t>
                      </a:r>
                      <a:r>
                        <a:rPr lang="fr-BE" b="1" baseline="0" dirty="0" smtClean="0"/>
                        <a:t> à outils de l’Expert </a:t>
                      </a:r>
                      <a:r>
                        <a:rPr lang="fr-BE" b="1" baseline="0" dirty="0" err="1" smtClean="0"/>
                        <a:t>Péd</a:t>
                      </a:r>
                      <a:endParaRPr lang="fr-BE" b="1" dirty="0"/>
                    </a:p>
                  </a:txBody>
                  <a:tcPr anchor="ctr"/>
                </a:tc>
                <a:tc gridSpan="4">
                  <a:txBody>
                    <a:bodyPr/>
                    <a:lstStyle/>
                    <a:p>
                      <a:pPr algn="ctr"/>
                      <a:r>
                        <a:rPr lang="fr-BE" dirty="0" smtClean="0"/>
                        <a:t>21 &amp; 22/11</a:t>
                      </a:r>
                      <a:r>
                        <a:rPr lang="fr-BE" baseline="0" dirty="0" smtClean="0"/>
                        <a:t> </a:t>
                      </a:r>
                    </a:p>
                    <a:p>
                      <a:pPr algn="ctr"/>
                      <a:r>
                        <a:rPr lang="fr-BE" baseline="0" dirty="0" smtClean="0"/>
                        <a:t>9h-17h </a:t>
                      </a:r>
                      <a:r>
                        <a:rPr lang="fr-BE" dirty="0" smtClean="0"/>
                        <a:t>Namur</a:t>
                      </a:r>
                      <a:endParaRPr lang="fr-BE" dirty="0"/>
                    </a:p>
                  </a:txBody>
                  <a:tcPr anchor="ctr"/>
                </a:tc>
                <a:tc hMerge="1">
                  <a:txBody>
                    <a:bodyPr/>
                    <a:lstStyle/>
                    <a:p>
                      <a:pPr algn="ctr"/>
                      <a:endParaRPr lang="fr-BE" dirty="0"/>
                    </a:p>
                  </a:txBody>
                  <a:tcPr anchor="ctr"/>
                </a:tc>
                <a:tc hMerge="1">
                  <a:txBody>
                    <a:bodyPr/>
                    <a:lstStyle/>
                    <a:p>
                      <a:pPr algn="ctr"/>
                      <a:endParaRPr lang="fr-BE" dirty="0"/>
                    </a:p>
                  </a:txBody>
                  <a:tcPr anchor="ctr"/>
                </a:tc>
                <a:tc hMerge="1">
                  <a:txBody>
                    <a:bodyPr/>
                    <a:lstStyle/>
                    <a:p>
                      <a:pPr algn="ctr"/>
                      <a:endParaRPr lang="fr-BE" dirty="0"/>
                    </a:p>
                  </a:txBody>
                  <a:tcPr anchor="ctr"/>
                </a:tc>
                <a:extLst>
                  <a:ext uri="{0D108BD9-81ED-4DB2-BD59-A6C34878D82A}">
                    <a16:rowId xmlns:a16="http://schemas.microsoft.com/office/drawing/2014/main" val="479926693"/>
                  </a:ext>
                </a:extLst>
              </a:tr>
              <a:tr h="370840">
                <a:tc>
                  <a:txBody>
                    <a:bodyPr/>
                    <a:lstStyle/>
                    <a:p>
                      <a:r>
                        <a:rPr lang="fr-BE" b="1" dirty="0" smtClean="0"/>
                        <a:t>La boîte</a:t>
                      </a:r>
                      <a:r>
                        <a:rPr lang="fr-BE" b="1" baseline="0" dirty="0" smtClean="0"/>
                        <a:t> à outils Attitudes</a:t>
                      </a:r>
                      <a:endParaRPr lang="fr-BE" b="1" dirty="0"/>
                    </a:p>
                  </a:txBody>
                  <a:tcPr anchor="ctr"/>
                </a:tc>
                <a:tc>
                  <a:txBody>
                    <a:bodyPr/>
                    <a:lstStyle/>
                    <a:p>
                      <a:pPr algn="ctr"/>
                      <a:r>
                        <a:rPr lang="fr-BE" dirty="0" smtClean="0"/>
                        <a:t>04/12</a:t>
                      </a:r>
                      <a:r>
                        <a:rPr lang="fr-BE" baseline="0" dirty="0" smtClean="0"/>
                        <a:t> N/L</a:t>
                      </a:r>
                      <a:endParaRPr lang="fr-BE" dirty="0"/>
                    </a:p>
                  </a:txBody>
                  <a:tcPr anchor="ctr"/>
                </a:tc>
                <a:tc>
                  <a:txBody>
                    <a:bodyPr/>
                    <a:lstStyle/>
                    <a:p>
                      <a:pPr algn="ctr"/>
                      <a:r>
                        <a:rPr lang="fr-BE" dirty="0" smtClean="0"/>
                        <a:t>10/12 </a:t>
                      </a:r>
                      <a:r>
                        <a:rPr lang="fr-BE" dirty="0" err="1" smtClean="0"/>
                        <a:t>Ht</a:t>
                      </a:r>
                      <a:endParaRPr lang="fr-BE" dirty="0"/>
                    </a:p>
                  </a:txBody>
                  <a:tcPr anchor="ctr"/>
                </a:tc>
                <a:tc>
                  <a:txBody>
                    <a:bodyPr/>
                    <a:lstStyle/>
                    <a:p>
                      <a:pPr algn="ctr"/>
                      <a:r>
                        <a:rPr lang="fr-BE" dirty="0" smtClean="0"/>
                        <a:t>11/12 L</a:t>
                      </a:r>
                      <a:endParaRPr lang="fr-BE" dirty="0"/>
                    </a:p>
                  </a:txBody>
                  <a:tcPr anchor="ctr"/>
                </a:tc>
                <a:tc>
                  <a:txBody>
                    <a:bodyPr/>
                    <a:lstStyle/>
                    <a:p>
                      <a:pPr algn="ctr"/>
                      <a:r>
                        <a:rPr lang="fr-BE" dirty="0" smtClean="0"/>
                        <a:t>14/12 </a:t>
                      </a:r>
                      <a:r>
                        <a:rPr lang="fr-BE" dirty="0" err="1" smtClean="0"/>
                        <a:t>Bt</a:t>
                      </a:r>
                      <a:endParaRPr lang="fr-BE" dirty="0"/>
                    </a:p>
                  </a:txBody>
                  <a:tcPr anchor="ctr"/>
                </a:tc>
                <a:extLst>
                  <a:ext uri="{0D108BD9-81ED-4DB2-BD59-A6C34878D82A}">
                    <a16:rowId xmlns:a16="http://schemas.microsoft.com/office/drawing/2014/main" val="4039862517"/>
                  </a:ext>
                </a:extLst>
              </a:tr>
            </a:tbl>
          </a:graphicData>
        </a:graphic>
      </p:graphicFrame>
    </p:spTree>
    <p:custDataLst>
      <p:tags r:id="rId1"/>
    </p:custDataLst>
    <p:extLst>
      <p:ext uri="{BB962C8B-B14F-4D97-AF65-F5344CB8AC3E}">
        <p14:creationId xmlns:p14="http://schemas.microsoft.com/office/powerpoint/2010/main" val="321227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4294967295"/>
          </p:nvPr>
        </p:nvSpPr>
        <p:spPr>
          <a:xfrm>
            <a:off x="2339752" y="188640"/>
            <a:ext cx="4608512" cy="648072"/>
          </a:xfrm>
          <a:prstGeom prst="rect">
            <a:avLst/>
          </a:prstGeom>
        </p:spPr>
        <p:txBody>
          <a:bodyPr>
            <a:noAutofit/>
          </a:bodyPr>
          <a:lstStyle/>
          <a:p>
            <a:pPr marL="0" indent="0" algn="ctr">
              <a:buNone/>
            </a:pPr>
            <a:r>
              <a:rPr lang="fr-FR" sz="2800" b="1" dirty="0" smtClean="0"/>
              <a:t>EXERCICES PRATIQUES</a:t>
            </a:r>
            <a:endParaRPr lang="fr-BE" sz="2800" b="1" dirty="0" smtClean="0"/>
          </a:p>
          <a:p>
            <a:pPr marL="0" indent="0" algn="ctr">
              <a:buNone/>
            </a:pPr>
            <a:endParaRPr lang="fr-BE" sz="2700" b="1" i="1" dirty="0">
              <a:solidFill>
                <a:srgbClr val="E92451"/>
              </a:solidFill>
              <a:effectLst>
                <a:outerShdw blurRad="38100" dist="38100" dir="2700000" algn="tl">
                  <a:srgbClr val="000000">
                    <a:alpha val="43137"/>
                  </a:srgbClr>
                </a:outerShdw>
              </a:effectLst>
            </a:endParaRPr>
          </a:p>
        </p:txBody>
      </p:sp>
      <p:sp>
        <p:nvSpPr>
          <p:cNvPr id="6" name="Espace réservé du contenu 2"/>
          <p:cNvSpPr>
            <a:spLocks noGrp="1"/>
          </p:cNvSpPr>
          <p:nvPr>
            <p:ph idx="4294967295"/>
          </p:nvPr>
        </p:nvSpPr>
        <p:spPr>
          <a:xfrm>
            <a:off x="457200" y="1507232"/>
            <a:ext cx="8229600" cy="4658072"/>
          </a:xfrm>
          <a:prstGeom prst="rect">
            <a:avLst/>
          </a:prstGeom>
        </p:spPr>
        <p:txBody>
          <a:bodyPr>
            <a:noAutofit/>
          </a:bodyPr>
          <a:lstStyle/>
          <a:p>
            <a:pPr marL="361950" lvl="1" indent="-361950">
              <a:buClr>
                <a:srgbClr val="E92451"/>
              </a:buClr>
              <a:buNone/>
            </a:pPr>
            <a:r>
              <a:rPr lang="fr-FR" sz="2400" dirty="0" smtClean="0">
                <a:solidFill>
                  <a:srgbClr val="EB577A"/>
                </a:solidFill>
              </a:rPr>
              <a:t>Développement de la main</a:t>
            </a:r>
          </a:p>
          <a:p>
            <a:pPr marL="819150" lvl="3" indent="-361950">
              <a:buClr>
                <a:srgbClr val="EB577A"/>
              </a:buClr>
              <a:buFont typeface="Wingdings" pitchFamily="2" charset="2"/>
              <a:buChar char="q"/>
            </a:pPr>
            <a:r>
              <a:rPr lang="fr-FR" sz="2200" dirty="0" smtClean="0"/>
              <a:t>Toutes sortes de jeu de « toucher » (Psychomotricité et 3D)</a:t>
            </a:r>
          </a:p>
          <a:p>
            <a:pPr marL="819150" lvl="3" indent="-361950">
              <a:buClr>
                <a:srgbClr val="E92451"/>
              </a:buClr>
              <a:buNone/>
            </a:pPr>
            <a:endParaRPr lang="fr-FR" sz="900" dirty="0" smtClean="0"/>
          </a:p>
          <a:p>
            <a:pPr marL="0" lvl="1" indent="0">
              <a:buClr>
                <a:srgbClr val="E92451"/>
              </a:buClr>
              <a:buNone/>
            </a:pPr>
            <a:r>
              <a:rPr lang="fr-FR" sz="2400" dirty="0" smtClean="0">
                <a:solidFill>
                  <a:srgbClr val="EB577A"/>
                </a:solidFill>
              </a:rPr>
              <a:t>Jeux d’échauffement – de concentration – d’adaptation – de prise de conscience de l’adversaire</a:t>
            </a:r>
          </a:p>
          <a:p>
            <a:pPr marL="819150" lvl="3" indent="-361950">
              <a:buClr>
                <a:srgbClr val="EB577A"/>
              </a:buClr>
              <a:buFont typeface="Wingdings" pitchFamily="2" charset="2"/>
              <a:buChar char="q"/>
            </a:pPr>
            <a:r>
              <a:rPr lang="fr-FR" sz="2200" dirty="0" smtClean="0"/>
              <a:t>Jeux dans les carrés : « à chacun sa balle »</a:t>
            </a:r>
          </a:p>
          <a:p>
            <a:pPr marL="1276350" lvl="5" indent="-361950">
              <a:buClr>
                <a:srgbClr val="EB577A"/>
              </a:buClr>
            </a:pPr>
            <a:r>
              <a:rPr lang="fr-FR" sz="2200" dirty="0" smtClean="0"/>
              <a:t>En volée – volée</a:t>
            </a:r>
          </a:p>
          <a:p>
            <a:pPr marL="1276350" lvl="5" indent="-361950">
              <a:buClr>
                <a:srgbClr val="EB577A"/>
              </a:buClr>
            </a:pPr>
            <a:r>
              <a:rPr lang="fr-FR" sz="2200" dirty="0" smtClean="0"/>
              <a:t>En coup droit et/ou en revers (en 2D et 3D)</a:t>
            </a:r>
          </a:p>
          <a:p>
            <a:pPr marL="819150" lvl="3" indent="-361950">
              <a:buClr>
                <a:srgbClr val="EB577A"/>
              </a:buClr>
              <a:buFont typeface="Wingdings" pitchFamily="2" charset="2"/>
              <a:buChar char="q"/>
            </a:pPr>
            <a:r>
              <a:rPr lang="fr-FR" sz="2200" dirty="0" smtClean="0"/>
              <a:t>En fond de court : « la double balle »</a:t>
            </a:r>
          </a:p>
          <a:p>
            <a:pPr marL="1276350" lvl="5" indent="-361950">
              <a:buClr>
                <a:srgbClr val="EB577A"/>
              </a:buClr>
            </a:pPr>
            <a:r>
              <a:rPr lang="fr-FR" sz="2200" dirty="0" smtClean="0"/>
              <a:t>En coup droit et/ou en revers (en 2D et 3D)</a:t>
            </a:r>
          </a:p>
          <a:p>
            <a:pPr lvl="2">
              <a:buClr>
                <a:srgbClr val="E92451"/>
              </a:buClr>
            </a:pPr>
            <a:endParaRPr lang="fr-BE" sz="1800" dirty="0" smtClean="0"/>
          </a:p>
          <a:p>
            <a:pPr marL="531813" indent="-80963">
              <a:buNone/>
            </a:pPr>
            <a:endParaRPr lang="fr-FR" sz="1800" dirty="0" smtClean="0"/>
          </a:p>
          <a:p>
            <a:pPr lvl="1">
              <a:buClr>
                <a:srgbClr val="E92451"/>
              </a:buClr>
              <a:buFont typeface="Wingdings" pitchFamily="2" charset="2"/>
              <a:buChar char="q"/>
            </a:pPr>
            <a:endParaRPr lang="fr-FR" sz="20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p:cTn id="12" dur="10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1000" fill="hold"/>
                                        <p:tgtEl>
                                          <p:spTgt spid="6">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dissolve">
                                      <p:cBhvr>
                                        <p:cTn id="26" dur="500"/>
                                        <p:tgtEl>
                                          <p:spTgt spid="6">
                                            <p:txEl>
                                              <p:pRg st="4" end="4"/>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dissolve">
                                      <p:cBhvr>
                                        <p:cTn id="29" dur="500"/>
                                        <p:tgtEl>
                                          <p:spTgt spid="6">
                                            <p:txEl>
                                              <p:pRg st="5" end="5"/>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par>
                                <p:cTn id="38" presetID="9" presetClass="entr" presetSubtype="0" fill="hold"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dissolve">
                                      <p:cBhvr>
                                        <p:cTn id="40"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4294967295"/>
          </p:nvPr>
        </p:nvSpPr>
        <p:spPr>
          <a:xfrm>
            <a:off x="2339752" y="188640"/>
            <a:ext cx="4608512" cy="648072"/>
          </a:xfrm>
          <a:prstGeom prst="rect">
            <a:avLst/>
          </a:prstGeom>
        </p:spPr>
        <p:txBody>
          <a:bodyPr>
            <a:noAutofit/>
          </a:bodyPr>
          <a:lstStyle/>
          <a:p>
            <a:pPr marL="0" indent="0" algn="ctr">
              <a:buNone/>
            </a:pPr>
            <a:r>
              <a:rPr lang="fr-FR" sz="2800" b="1" dirty="0" smtClean="0"/>
              <a:t>EXERCICES PRATIQUES</a:t>
            </a:r>
            <a:endParaRPr lang="fr-BE" sz="2800" b="1" dirty="0" smtClean="0"/>
          </a:p>
          <a:p>
            <a:pPr marL="0" indent="0" algn="ctr">
              <a:buNone/>
            </a:pPr>
            <a:endParaRPr lang="fr-BE" sz="2700" b="1" i="1" dirty="0">
              <a:solidFill>
                <a:srgbClr val="E92451"/>
              </a:solidFill>
              <a:effectLst>
                <a:outerShdw blurRad="38100" dist="38100" dir="2700000" algn="tl">
                  <a:srgbClr val="000000">
                    <a:alpha val="43137"/>
                  </a:srgbClr>
                </a:outerShdw>
              </a:effectLst>
            </a:endParaRPr>
          </a:p>
        </p:txBody>
      </p:sp>
      <p:sp>
        <p:nvSpPr>
          <p:cNvPr id="6" name="Espace réservé du contenu 2"/>
          <p:cNvSpPr>
            <a:spLocks noGrp="1"/>
          </p:cNvSpPr>
          <p:nvPr>
            <p:ph idx="4294967295"/>
          </p:nvPr>
        </p:nvSpPr>
        <p:spPr>
          <a:xfrm>
            <a:off x="35496" y="1052736"/>
            <a:ext cx="4032448" cy="432048"/>
          </a:xfrm>
          <a:prstGeom prst="rect">
            <a:avLst/>
          </a:prstGeom>
        </p:spPr>
        <p:txBody>
          <a:bodyPr>
            <a:noAutofit/>
          </a:bodyPr>
          <a:lstStyle/>
          <a:p>
            <a:pPr marL="542925" lvl="1" indent="-361950">
              <a:buClr>
                <a:srgbClr val="E92451"/>
              </a:buClr>
              <a:buNone/>
            </a:pPr>
            <a:r>
              <a:rPr lang="fr-FR" sz="2400" dirty="0" smtClean="0">
                <a:solidFill>
                  <a:srgbClr val="EB577A"/>
                </a:solidFill>
              </a:rPr>
              <a:t>Développer le jeu en double</a:t>
            </a:r>
          </a:p>
        </p:txBody>
      </p:sp>
      <p:pic>
        <p:nvPicPr>
          <p:cNvPr id="4" name="Picture 103"/>
          <p:cNvPicPr>
            <a:picLocks noChangeAspect="1" noChangeArrowheads="1"/>
          </p:cNvPicPr>
          <p:nvPr/>
        </p:nvPicPr>
        <p:blipFill>
          <a:blip r:embed="rId2" cstate="print">
            <a:grayscl/>
          </a:blip>
          <a:srcRect t="5264" r="65904" b="10512"/>
          <a:stretch>
            <a:fillRect/>
          </a:stretch>
        </p:blipFill>
        <p:spPr bwMode="auto">
          <a:xfrm>
            <a:off x="683568" y="2780928"/>
            <a:ext cx="2093943" cy="2736304"/>
          </a:xfrm>
          <a:prstGeom prst="rect">
            <a:avLst/>
          </a:prstGeom>
          <a:noFill/>
          <a:ln w="9525">
            <a:noFill/>
            <a:miter lim="800000"/>
            <a:headEnd/>
            <a:tailEnd/>
          </a:ln>
          <a:effectLst/>
        </p:spPr>
      </p:pic>
      <p:sp>
        <p:nvSpPr>
          <p:cNvPr id="7" name="Espace réservé du contenu 2"/>
          <p:cNvSpPr>
            <a:spLocks noGrp="1"/>
          </p:cNvSpPr>
          <p:nvPr>
            <p:ph idx="4294967295"/>
          </p:nvPr>
        </p:nvSpPr>
        <p:spPr>
          <a:xfrm>
            <a:off x="3131840" y="1556792"/>
            <a:ext cx="5832648" cy="5184576"/>
          </a:xfrm>
          <a:prstGeom prst="rect">
            <a:avLst/>
          </a:prstGeom>
        </p:spPr>
        <p:txBody>
          <a:bodyPr>
            <a:noAutofit/>
          </a:bodyPr>
          <a:lstStyle/>
          <a:p>
            <a:pPr marL="266700" lvl="1" indent="-180975">
              <a:buClr>
                <a:srgbClr val="E92451"/>
              </a:buClr>
              <a:buFont typeface="Wingdings" pitchFamily="2" charset="2"/>
              <a:buChar char="q"/>
            </a:pPr>
            <a:r>
              <a:rPr lang="fr-FR" sz="2000" b="1" i="1" dirty="0" smtClean="0"/>
              <a:t>   Le suicide </a:t>
            </a:r>
          </a:p>
          <a:p>
            <a:pPr marL="534988" lvl="2" indent="-173038">
              <a:buClr>
                <a:srgbClr val="E92451"/>
              </a:buClr>
            </a:pPr>
            <a:r>
              <a:rPr lang="fr-FR" sz="1500" dirty="0" smtClean="0"/>
              <a:t>Les attaquantes partent du fond</a:t>
            </a:r>
          </a:p>
          <a:p>
            <a:pPr marL="801688" lvl="3" indent="-266700">
              <a:buClr>
                <a:srgbClr val="E92451"/>
              </a:buClr>
              <a:buFont typeface="Courier New" pitchFamily="49" charset="0"/>
              <a:buChar char="o"/>
            </a:pPr>
            <a:r>
              <a:rPr lang="fr-FR" sz="1500" dirty="0" smtClean="0"/>
              <a:t>montent sur une balle courte avec rebond (haute ou basse)</a:t>
            </a:r>
          </a:p>
          <a:p>
            <a:pPr marL="801688" lvl="3" indent="-266700">
              <a:buClr>
                <a:srgbClr val="E92451"/>
              </a:buClr>
              <a:buFont typeface="Courier New" pitchFamily="49" charset="0"/>
              <a:buChar char="o"/>
            </a:pPr>
            <a:r>
              <a:rPr lang="fr-FR" sz="1500" dirty="0" smtClean="0"/>
              <a:t>montent en jouant une volée liftée</a:t>
            </a:r>
          </a:p>
          <a:p>
            <a:pPr marL="801688" lvl="3" indent="-266700">
              <a:buClr>
                <a:srgbClr val="E92451"/>
              </a:buClr>
              <a:buFont typeface="Courier New" pitchFamily="49" charset="0"/>
              <a:buChar char="o"/>
            </a:pPr>
            <a:r>
              <a:rPr lang="fr-FR" sz="1500" dirty="0" smtClean="0"/>
              <a:t>montent en smashant avec rebond</a:t>
            </a:r>
          </a:p>
          <a:p>
            <a:pPr marL="534988" lvl="3" indent="-173038">
              <a:buClr>
                <a:srgbClr val="E92451"/>
              </a:buClr>
            </a:pPr>
            <a:r>
              <a:rPr lang="fr-FR" sz="1500" dirty="0" smtClean="0"/>
              <a:t>Les attaquantes partent du 18M</a:t>
            </a:r>
          </a:p>
          <a:p>
            <a:pPr marL="801688" lvl="4" indent="-266700">
              <a:buClr>
                <a:srgbClr val="E92451"/>
              </a:buClr>
              <a:buFont typeface="Courier New" pitchFamily="49" charset="0"/>
              <a:buChar char="o"/>
            </a:pPr>
            <a:r>
              <a:rPr lang="fr-FR" sz="1500" dirty="0" smtClean="0"/>
              <a:t>montent en jouant une volée basse</a:t>
            </a:r>
          </a:p>
          <a:p>
            <a:pPr marL="801688" lvl="4" indent="-266700">
              <a:buClr>
                <a:srgbClr val="E92451"/>
              </a:buClr>
              <a:buFont typeface="Courier New" pitchFamily="49" charset="0"/>
              <a:buChar char="o"/>
            </a:pPr>
            <a:r>
              <a:rPr lang="fr-FR" sz="1500" dirty="0" smtClean="0"/>
              <a:t>montent en jouant une volée haute et courte</a:t>
            </a:r>
          </a:p>
          <a:p>
            <a:pPr marL="534988" lvl="3" indent="-173038">
              <a:buClr>
                <a:srgbClr val="E92451"/>
              </a:buClr>
            </a:pPr>
            <a:r>
              <a:rPr lang="fr-FR" sz="1500" dirty="0" smtClean="0"/>
              <a:t>Les attaquantes partent devant la ligne jaune au filet</a:t>
            </a:r>
          </a:p>
          <a:p>
            <a:pPr marL="803275" lvl="4" indent="-261938">
              <a:buClr>
                <a:srgbClr val="E92451"/>
              </a:buClr>
              <a:buFont typeface="Courier New" pitchFamily="49" charset="0"/>
              <a:buChar char="o"/>
            </a:pPr>
            <a:r>
              <a:rPr lang="fr-FR" sz="1500" dirty="0" smtClean="0"/>
              <a:t>Jouent en smash (court ou long)</a:t>
            </a:r>
          </a:p>
          <a:p>
            <a:pPr marL="803275" lvl="4" indent="-261938">
              <a:buClr>
                <a:srgbClr val="E92451"/>
              </a:buClr>
              <a:buFont typeface="Courier New" pitchFamily="49" charset="0"/>
              <a:buChar char="o"/>
            </a:pPr>
            <a:r>
              <a:rPr lang="fr-FR" sz="1500" dirty="0" smtClean="0"/>
              <a:t>Jouent une volée</a:t>
            </a:r>
          </a:p>
          <a:p>
            <a:pPr marL="803275" lvl="4" indent="-261938">
              <a:buClr>
                <a:srgbClr val="E92451"/>
              </a:buClr>
              <a:buNone/>
            </a:pPr>
            <a:endParaRPr lang="fr-FR" sz="600" dirty="0" smtClean="0"/>
          </a:p>
          <a:p>
            <a:pPr marL="627063" lvl="3" indent="-541338">
              <a:buClr>
                <a:srgbClr val="E92451"/>
              </a:buClr>
              <a:buNone/>
            </a:pPr>
            <a:r>
              <a:rPr lang="fr-FR" sz="1400" u="sng" dirty="0" smtClean="0"/>
              <a:t>Règle</a:t>
            </a:r>
            <a:r>
              <a:rPr lang="fr-FR" sz="1400" dirty="0" smtClean="0"/>
              <a:t>: C et D remplacent A et B si il y a un point gagnant sur le premier coup ou si elles totalisent 3 points</a:t>
            </a:r>
          </a:p>
          <a:p>
            <a:pPr marL="627063" lvl="3" indent="-541338">
              <a:buClr>
                <a:srgbClr val="E92451"/>
              </a:buClr>
              <a:buNone/>
            </a:pPr>
            <a:r>
              <a:rPr lang="fr-FR" sz="1400" u="sng" dirty="0" smtClean="0"/>
              <a:t>Organisation</a:t>
            </a:r>
            <a:r>
              <a:rPr lang="fr-FR" sz="1400" dirty="0" smtClean="0"/>
              <a:t>: peut se jouer à 3 ou 4 équipes de 2 </a:t>
            </a:r>
          </a:p>
          <a:p>
            <a:pPr lvl="2">
              <a:buClr>
                <a:srgbClr val="E92451"/>
              </a:buClr>
              <a:buNone/>
            </a:pPr>
            <a:endParaRPr lang="fr-FR" sz="1600" dirty="0" smtClean="0"/>
          </a:p>
          <a:p>
            <a:pPr lvl="1">
              <a:buClr>
                <a:srgbClr val="E92451"/>
              </a:buClr>
            </a:pPr>
            <a:endParaRPr lang="fr-FR" sz="1600" dirty="0" smtClean="0"/>
          </a:p>
        </p:txBody>
      </p:sp>
      <p:sp>
        <p:nvSpPr>
          <p:cNvPr id="8" name="ZoneTexte 7"/>
          <p:cNvSpPr txBox="1">
            <a:spLocks/>
          </p:cNvSpPr>
          <p:nvPr/>
        </p:nvSpPr>
        <p:spPr>
          <a:xfrm>
            <a:off x="1163141" y="5185727"/>
            <a:ext cx="216000" cy="216000"/>
          </a:xfrm>
          <a:prstGeom prst="flowChartConnector">
            <a:avLst/>
          </a:prstGeom>
          <a:noFill/>
          <a:ln>
            <a:solidFill>
              <a:srgbClr val="FFFF00"/>
            </a:solidFill>
          </a:ln>
        </p:spPr>
        <p:txBody>
          <a:bodyPr wrap="square" rtlCol="0" anchor="ctr">
            <a:spAutoFit/>
          </a:bodyPr>
          <a:lstStyle/>
          <a:p>
            <a:pPr algn="ctr"/>
            <a:r>
              <a:rPr lang="fr-FR" sz="800" dirty="0" smtClean="0"/>
              <a:t>A</a:t>
            </a:r>
            <a:endParaRPr lang="fr-BE" sz="800" dirty="0"/>
          </a:p>
        </p:txBody>
      </p:sp>
      <p:sp>
        <p:nvSpPr>
          <p:cNvPr id="9" name="ZoneTexte 8"/>
          <p:cNvSpPr txBox="1">
            <a:spLocks/>
          </p:cNvSpPr>
          <p:nvPr/>
        </p:nvSpPr>
        <p:spPr>
          <a:xfrm>
            <a:off x="2051744" y="2852936"/>
            <a:ext cx="216000" cy="216000"/>
          </a:xfrm>
          <a:prstGeom prst="flowChartConnector">
            <a:avLst/>
          </a:prstGeom>
          <a:noFill/>
          <a:ln>
            <a:solidFill>
              <a:srgbClr val="FFFF00"/>
            </a:solidFill>
          </a:ln>
        </p:spPr>
        <p:txBody>
          <a:bodyPr wrap="square" rtlCol="0" anchor="ctr">
            <a:spAutoFit/>
          </a:bodyPr>
          <a:lstStyle/>
          <a:p>
            <a:pPr algn="ctr"/>
            <a:r>
              <a:rPr lang="fr-FR" sz="800" dirty="0" smtClean="0"/>
              <a:t>D</a:t>
            </a:r>
            <a:endParaRPr lang="fr-BE" sz="800" dirty="0"/>
          </a:p>
        </p:txBody>
      </p:sp>
      <p:sp>
        <p:nvSpPr>
          <p:cNvPr id="10" name="ZoneTexte 9"/>
          <p:cNvSpPr txBox="1">
            <a:spLocks/>
          </p:cNvSpPr>
          <p:nvPr/>
        </p:nvSpPr>
        <p:spPr>
          <a:xfrm>
            <a:off x="1187624" y="2852936"/>
            <a:ext cx="216000" cy="216000"/>
          </a:xfrm>
          <a:prstGeom prst="flowChartConnector">
            <a:avLst/>
          </a:prstGeom>
          <a:noFill/>
          <a:ln>
            <a:solidFill>
              <a:srgbClr val="FFFF00"/>
            </a:solidFill>
          </a:ln>
        </p:spPr>
        <p:txBody>
          <a:bodyPr wrap="square" rtlCol="0" anchor="ctr">
            <a:spAutoFit/>
          </a:bodyPr>
          <a:lstStyle/>
          <a:p>
            <a:pPr algn="ctr"/>
            <a:r>
              <a:rPr lang="fr-FR" sz="800" dirty="0" smtClean="0"/>
              <a:t>C</a:t>
            </a:r>
            <a:endParaRPr lang="fr-BE" sz="800" dirty="0"/>
          </a:p>
        </p:txBody>
      </p:sp>
      <p:sp>
        <p:nvSpPr>
          <p:cNvPr id="11" name="ZoneTexte 10"/>
          <p:cNvSpPr txBox="1">
            <a:spLocks/>
          </p:cNvSpPr>
          <p:nvPr/>
        </p:nvSpPr>
        <p:spPr>
          <a:xfrm>
            <a:off x="2051744" y="5185724"/>
            <a:ext cx="216000" cy="216000"/>
          </a:xfrm>
          <a:prstGeom prst="flowChartConnector">
            <a:avLst/>
          </a:prstGeom>
          <a:noFill/>
          <a:ln>
            <a:solidFill>
              <a:srgbClr val="FFFF00"/>
            </a:solidFill>
          </a:ln>
        </p:spPr>
        <p:txBody>
          <a:bodyPr wrap="square" rtlCol="0" anchor="ctr">
            <a:spAutoFit/>
          </a:bodyPr>
          <a:lstStyle/>
          <a:p>
            <a:pPr algn="ctr"/>
            <a:r>
              <a:rPr lang="fr-FR" sz="800" dirty="0" smtClean="0"/>
              <a:t>B</a:t>
            </a:r>
            <a:endParaRPr lang="fr-BE" sz="800" dirty="0"/>
          </a:p>
        </p:txBody>
      </p:sp>
      <p:sp>
        <p:nvSpPr>
          <p:cNvPr id="12" name="Rectangle 11"/>
          <p:cNvSpPr/>
          <p:nvPr/>
        </p:nvSpPr>
        <p:spPr>
          <a:xfrm>
            <a:off x="1619672" y="5445224"/>
            <a:ext cx="216024"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t>M</a:t>
            </a:r>
            <a:endParaRPr lang="fr-BE"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7">
                                            <p:txEl>
                                              <p:pRg st="0" end="0"/>
                                            </p:txEl>
                                          </p:spTgt>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4"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5" dur="1000"/>
                                        <p:tgtEl>
                                          <p:spTgt spid="7">
                                            <p:txEl>
                                              <p:pRg st="1" end="1"/>
                                            </p:txEl>
                                          </p:spTgt>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p:cTn id="28" dur="100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7">
                                            <p:txEl>
                                              <p:pRg st="2" end="2"/>
                                            </p:txEl>
                                          </p:spTgt>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 calcmode="lin" valueType="num">
                                      <p:cBhvr>
                                        <p:cTn id="33"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7">
                                            <p:txEl>
                                              <p:pRg st="3" end="3"/>
                                            </p:txEl>
                                          </p:spTgt>
                                        </p:tgtEl>
                                      </p:cBhvr>
                                    </p:animEffect>
                                  </p:childTnLst>
                                </p:cTn>
                              </p:par>
                              <p:par>
                                <p:cTn id="36" presetID="55" presetClass="entr" presetSubtype="0" fill="hold" grpId="0" nodeType="with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 calcmode="lin" valueType="num">
                                      <p:cBhvr>
                                        <p:cTn id="38" dur="1000" fill="hold"/>
                                        <p:tgtEl>
                                          <p:spTgt spid="7">
                                            <p:txEl>
                                              <p:pRg st="4" end="4"/>
                                            </p:txEl>
                                          </p:spTgt>
                                        </p:tgtEl>
                                        <p:attrNameLst>
                                          <p:attrName>ppt_w</p:attrName>
                                        </p:attrNameLst>
                                      </p:cBhvr>
                                      <p:tavLst>
                                        <p:tav tm="0">
                                          <p:val>
                                            <p:strVal val="#ppt_w*0.70"/>
                                          </p:val>
                                        </p:tav>
                                        <p:tav tm="100000">
                                          <p:val>
                                            <p:strVal val="#ppt_w"/>
                                          </p:val>
                                        </p:tav>
                                      </p:tavLst>
                                    </p:anim>
                                    <p:anim calcmode="lin" valueType="num">
                                      <p:cBhvr>
                                        <p:cTn id="39"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40" dur="1000"/>
                                        <p:tgtEl>
                                          <p:spTgt spid="7">
                                            <p:txEl>
                                              <p:pRg st="4" end="4"/>
                                            </p:txEl>
                                          </p:spTgt>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p:cTn id="43" dur="1000" fill="hold"/>
                                        <p:tgtEl>
                                          <p:spTgt spid="7">
                                            <p:txEl>
                                              <p:pRg st="5" end="5"/>
                                            </p:txEl>
                                          </p:spTgt>
                                        </p:tgtEl>
                                        <p:attrNameLst>
                                          <p:attrName>ppt_w</p:attrName>
                                        </p:attrNameLst>
                                      </p:cBhvr>
                                      <p:tavLst>
                                        <p:tav tm="0">
                                          <p:val>
                                            <p:strVal val="#ppt_w*0.70"/>
                                          </p:val>
                                        </p:tav>
                                        <p:tav tm="100000">
                                          <p:val>
                                            <p:strVal val="#ppt_w"/>
                                          </p:val>
                                        </p:tav>
                                      </p:tavLst>
                                    </p:anim>
                                    <p:anim calcmode="lin" valueType="num">
                                      <p:cBhvr>
                                        <p:cTn id="44" dur="1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7">
                                            <p:txEl>
                                              <p:pRg st="5" end="5"/>
                                            </p:txEl>
                                          </p:spTgt>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 calcmode="lin" valueType="num">
                                      <p:cBhvr>
                                        <p:cTn id="48" dur="1000" fill="hold"/>
                                        <p:tgtEl>
                                          <p:spTgt spid="7">
                                            <p:txEl>
                                              <p:pRg st="6" end="6"/>
                                            </p:txEl>
                                          </p:spTgt>
                                        </p:tgtEl>
                                        <p:attrNameLst>
                                          <p:attrName>ppt_w</p:attrName>
                                        </p:attrNameLst>
                                      </p:cBhvr>
                                      <p:tavLst>
                                        <p:tav tm="0">
                                          <p:val>
                                            <p:strVal val="#ppt_w*0.70"/>
                                          </p:val>
                                        </p:tav>
                                        <p:tav tm="100000">
                                          <p:val>
                                            <p:strVal val="#ppt_w"/>
                                          </p:val>
                                        </p:tav>
                                      </p:tavLst>
                                    </p:anim>
                                    <p:anim calcmode="lin" valueType="num">
                                      <p:cBhvr>
                                        <p:cTn id="49" dur="1000" fill="hold"/>
                                        <p:tgtEl>
                                          <p:spTgt spid="7">
                                            <p:txEl>
                                              <p:pRg st="6" end="6"/>
                                            </p:txEl>
                                          </p:spTgt>
                                        </p:tgtEl>
                                        <p:attrNameLst>
                                          <p:attrName>ppt_h</p:attrName>
                                        </p:attrNameLst>
                                      </p:cBhvr>
                                      <p:tavLst>
                                        <p:tav tm="0">
                                          <p:val>
                                            <p:strVal val="#ppt_h"/>
                                          </p:val>
                                        </p:tav>
                                        <p:tav tm="100000">
                                          <p:val>
                                            <p:strVal val="#ppt_h"/>
                                          </p:val>
                                        </p:tav>
                                      </p:tavLst>
                                    </p:anim>
                                    <p:animEffect transition="in" filter="fade">
                                      <p:cBhvr>
                                        <p:cTn id="50" dur="1000"/>
                                        <p:tgtEl>
                                          <p:spTgt spid="7">
                                            <p:txEl>
                                              <p:pRg st="6" end="6"/>
                                            </p:txEl>
                                          </p:spTgt>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 calcmode="lin" valueType="num">
                                      <p:cBhvr>
                                        <p:cTn id="53" dur="1000" fill="hold"/>
                                        <p:tgtEl>
                                          <p:spTgt spid="7">
                                            <p:txEl>
                                              <p:pRg st="7" end="7"/>
                                            </p:txEl>
                                          </p:spTgt>
                                        </p:tgtEl>
                                        <p:attrNameLst>
                                          <p:attrName>ppt_w</p:attrName>
                                        </p:attrNameLst>
                                      </p:cBhvr>
                                      <p:tavLst>
                                        <p:tav tm="0">
                                          <p:val>
                                            <p:strVal val="#ppt_w*0.70"/>
                                          </p:val>
                                        </p:tav>
                                        <p:tav tm="100000">
                                          <p:val>
                                            <p:strVal val="#ppt_w"/>
                                          </p:val>
                                        </p:tav>
                                      </p:tavLst>
                                    </p:anim>
                                    <p:anim calcmode="lin" valueType="num">
                                      <p:cBhvr>
                                        <p:cTn id="54" dur="1000" fill="hold"/>
                                        <p:tgtEl>
                                          <p:spTgt spid="7">
                                            <p:txEl>
                                              <p:pRg st="7" end="7"/>
                                            </p:txEl>
                                          </p:spTgt>
                                        </p:tgtEl>
                                        <p:attrNameLst>
                                          <p:attrName>ppt_h</p:attrName>
                                        </p:attrNameLst>
                                      </p:cBhvr>
                                      <p:tavLst>
                                        <p:tav tm="0">
                                          <p:val>
                                            <p:strVal val="#ppt_h"/>
                                          </p:val>
                                        </p:tav>
                                        <p:tav tm="100000">
                                          <p:val>
                                            <p:strVal val="#ppt_h"/>
                                          </p:val>
                                        </p:tav>
                                      </p:tavLst>
                                    </p:anim>
                                    <p:animEffect transition="in" filter="fade">
                                      <p:cBhvr>
                                        <p:cTn id="55" dur="1000"/>
                                        <p:tgtEl>
                                          <p:spTgt spid="7">
                                            <p:txEl>
                                              <p:pRg st="7" end="7"/>
                                            </p:txEl>
                                          </p:spTgt>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7">
                                            <p:txEl>
                                              <p:pRg st="8" end="8"/>
                                            </p:txEl>
                                          </p:spTgt>
                                        </p:tgtEl>
                                        <p:attrNameLst>
                                          <p:attrName>style.visibility</p:attrName>
                                        </p:attrNameLst>
                                      </p:cBhvr>
                                      <p:to>
                                        <p:strVal val="visible"/>
                                      </p:to>
                                    </p:set>
                                    <p:anim calcmode="lin" valueType="num">
                                      <p:cBhvr>
                                        <p:cTn id="58" dur="1000" fill="hold"/>
                                        <p:tgtEl>
                                          <p:spTgt spid="7">
                                            <p:txEl>
                                              <p:pRg st="8" end="8"/>
                                            </p:txEl>
                                          </p:spTgt>
                                        </p:tgtEl>
                                        <p:attrNameLst>
                                          <p:attrName>ppt_w</p:attrName>
                                        </p:attrNameLst>
                                      </p:cBhvr>
                                      <p:tavLst>
                                        <p:tav tm="0">
                                          <p:val>
                                            <p:strVal val="#ppt_w*0.70"/>
                                          </p:val>
                                        </p:tav>
                                        <p:tav tm="100000">
                                          <p:val>
                                            <p:strVal val="#ppt_w"/>
                                          </p:val>
                                        </p:tav>
                                      </p:tavLst>
                                    </p:anim>
                                    <p:anim calcmode="lin" valueType="num">
                                      <p:cBhvr>
                                        <p:cTn id="59" dur="1000" fill="hold"/>
                                        <p:tgtEl>
                                          <p:spTgt spid="7">
                                            <p:txEl>
                                              <p:pRg st="8" end="8"/>
                                            </p:txEl>
                                          </p:spTgt>
                                        </p:tgtEl>
                                        <p:attrNameLst>
                                          <p:attrName>ppt_h</p:attrName>
                                        </p:attrNameLst>
                                      </p:cBhvr>
                                      <p:tavLst>
                                        <p:tav tm="0">
                                          <p:val>
                                            <p:strVal val="#ppt_h"/>
                                          </p:val>
                                        </p:tav>
                                        <p:tav tm="100000">
                                          <p:val>
                                            <p:strVal val="#ppt_h"/>
                                          </p:val>
                                        </p:tav>
                                      </p:tavLst>
                                    </p:anim>
                                    <p:animEffect transition="in" filter="fade">
                                      <p:cBhvr>
                                        <p:cTn id="60" dur="1000"/>
                                        <p:tgtEl>
                                          <p:spTgt spid="7">
                                            <p:txEl>
                                              <p:pRg st="8" end="8"/>
                                            </p:txEl>
                                          </p:spTgt>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7">
                                            <p:txEl>
                                              <p:pRg st="9" end="9"/>
                                            </p:txEl>
                                          </p:spTgt>
                                        </p:tgtEl>
                                        <p:attrNameLst>
                                          <p:attrName>style.visibility</p:attrName>
                                        </p:attrNameLst>
                                      </p:cBhvr>
                                      <p:to>
                                        <p:strVal val="visible"/>
                                      </p:to>
                                    </p:set>
                                    <p:anim calcmode="lin" valueType="num">
                                      <p:cBhvr>
                                        <p:cTn id="63" dur="1000" fill="hold"/>
                                        <p:tgtEl>
                                          <p:spTgt spid="7">
                                            <p:txEl>
                                              <p:pRg st="9" end="9"/>
                                            </p:txEl>
                                          </p:spTgt>
                                        </p:tgtEl>
                                        <p:attrNameLst>
                                          <p:attrName>ppt_w</p:attrName>
                                        </p:attrNameLst>
                                      </p:cBhvr>
                                      <p:tavLst>
                                        <p:tav tm="0">
                                          <p:val>
                                            <p:strVal val="#ppt_w*0.70"/>
                                          </p:val>
                                        </p:tav>
                                        <p:tav tm="100000">
                                          <p:val>
                                            <p:strVal val="#ppt_w"/>
                                          </p:val>
                                        </p:tav>
                                      </p:tavLst>
                                    </p:anim>
                                    <p:anim calcmode="lin" valueType="num">
                                      <p:cBhvr>
                                        <p:cTn id="64" dur="1000" fill="hold"/>
                                        <p:tgtEl>
                                          <p:spTgt spid="7">
                                            <p:txEl>
                                              <p:pRg st="9" end="9"/>
                                            </p:txEl>
                                          </p:spTgt>
                                        </p:tgtEl>
                                        <p:attrNameLst>
                                          <p:attrName>ppt_h</p:attrName>
                                        </p:attrNameLst>
                                      </p:cBhvr>
                                      <p:tavLst>
                                        <p:tav tm="0">
                                          <p:val>
                                            <p:strVal val="#ppt_h"/>
                                          </p:val>
                                        </p:tav>
                                        <p:tav tm="100000">
                                          <p:val>
                                            <p:strVal val="#ppt_h"/>
                                          </p:val>
                                        </p:tav>
                                      </p:tavLst>
                                    </p:anim>
                                    <p:animEffect transition="in" filter="fade">
                                      <p:cBhvr>
                                        <p:cTn id="65" dur="1000"/>
                                        <p:tgtEl>
                                          <p:spTgt spid="7">
                                            <p:txEl>
                                              <p:pRg st="9" end="9"/>
                                            </p:txEl>
                                          </p:spTgt>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7">
                                            <p:txEl>
                                              <p:pRg st="10" end="10"/>
                                            </p:txEl>
                                          </p:spTgt>
                                        </p:tgtEl>
                                        <p:attrNameLst>
                                          <p:attrName>style.visibility</p:attrName>
                                        </p:attrNameLst>
                                      </p:cBhvr>
                                      <p:to>
                                        <p:strVal val="visible"/>
                                      </p:to>
                                    </p:set>
                                    <p:anim calcmode="lin" valueType="num">
                                      <p:cBhvr>
                                        <p:cTn id="68" dur="1000" fill="hold"/>
                                        <p:tgtEl>
                                          <p:spTgt spid="7">
                                            <p:txEl>
                                              <p:pRg st="10" end="10"/>
                                            </p:txEl>
                                          </p:spTgt>
                                        </p:tgtEl>
                                        <p:attrNameLst>
                                          <p:attrName>ppt_w</p:attrName>
                                        </p:attrNameLst>
                                      </p:cBhvr>
                                      <p:tavLst>
                                        <p:tav tm="0">
                                          <p:val>
                                            <p:strVal val="#ppt_w*0.70"/>
                                          </p:val>
                                        </p:tav>
                                        <p:tav tm="100000">
                                          <p:val>
                                            <p:strVal val="#ppt_w"/>
                                          </p:val>
                                        </p:tav>
                                      </p:tavLst>
                                    </p:anim>
                                    <p:anim calcmode="lin" valueType="num">
                                      <p:cBhvr>
                                        <p:cTn id="69" dur="1000" fill="hold"/>
                                        <p:tgtEl>
                                          <p:spTgt spid="7">
                                            <p:txEl>
                                              <p:pRg st="10" end="10"/>
                                            </p:txEl>
                                          </p:spTgt>
                                        </p:tgtEl>
                                        <p:attrNameLst>
                                          <p:attrName>ppt_h</p:attrName>
                                        </p:attrNameLst>
                                      </p:cBhvr>
                                      <p:tavLst>
                                        <p:tav tm="0">
                                          <p:val>
                                            <p:strVal val="#ppt_h"/>
                                          </p:val>
                                        </p:tav>
                                        <p:tav tm="100000">
                                          <p:val>
                                            <p:strVal val="#ppt_h"/>
                                          </p:val>
                                        </p:tav>
                                      </p:tavLst>
                                    </p:anim>
                                    <p:animEffect transition="in" filter="fade">
                                      <p:cBhvr>
                                        <p:cTn id="70" dur="1000"/>
                                        <p:tgtEl>
                                          <p:spTgt spid="7">
                                            <p:txEl>
                                              <p:pRg st="10" end="10"/>
                                            </p:txEl>
                                          </p:spTgt>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7">
                                            <p:txEl>
                                              <p:pRg st="12" end="12"/>
                                            </p:txEl>
                                          </p:spTgt>
                                        </p:tgtEl>
                                        <p:attrNameLst>
                                          <p:attrName>style.visibility</p:attrName>
                                        </p:attrNameLst>
                                      </p:cBhvr>
                                      <p:to>
                                        <p:strVal val="visible"/>
                                      </p:to>
                                    </p:set>
                                    <p:anim calcmode="lin" valueType="num">
                                      <p:cBhvr>
                                        <p:cTn id="73" dur="1000" fill="hold"/>
                                        <p:tgtEl>
                                          <p:spTgt spid="7">
                                            <p:txEl>
                                              <p:pRg st="12" end="12"/>
                                            </p:txEl>
                                          </p:spTgt>
                                        </p:tgtEl>
                                        <p:attrNameLst>
                                          <p:attrName>ppt_w</p:attrName>
                                        </p:attrNameLst>
                                      </p:cBhvr>
                                      <p:tavLst>
                                        <p:tav tm="0">
                                          <p:val>
                                            <p:strVal val="#ppt_w*0.70"/>
                                          </p:val>
                                        </p:tav>
                                        <p:tav tm="100000">
                                          <p:val>
                                            <p:strVal val="#ppt_w"/>
                                          </p:val>
                                        </p:tav>
                                      </p:tavLst>
                                    </p:anim>
                                    <p:anim calcmode="lin" valueType="num">
                                      <p:cBhvr>
                                        <p:cTn id="74" dur="1000" fill="hold"/>
                                        <p:tgtEl>
                                          <p:spTgt spid="7">
                                            <p:txEl>
                                              <p:pRg st="12" end="12"/>
                                            </p:txEl>
                                          </p:spTgt>
                                        </p:tgtEl>
                                        <p:attrNameLst>
                                          <p:attrName>ppt_h</p:attrName>
                                        </p:attrNameLst>
                                      </p:cBhvr>
                                      <p:tavLst>
                                        <p:tav tm="0">
                                          <p:val>
                                            <p:strVal val="#ppt_h"/>
                                          </p:val>
                                        </p:tav>
                                        <p:tav tm="100000">
                                          <p:val>
                                            <p:strVal val="#ppt_h"/>
                                          </p:val>
                                        </p:tav>
                                      </p:tavLst>
                                    </p:anim>
                                    <p:animEffect transition="in" filter="fade">
                                      <p:cBhvr>
                                        <p:cTn id="75" dur="1000"/>
                                        <p:tgtEl>
                                          <p:spTgt spid="7">
                                            <p:txEl>
                                              <p:pRg st="12" end="12"/>
                                            </p:txEl>
                                          </p:spTgt>
                                        </p:tgtEl>
                                      </p:cBhvr>
                                    </p:animEffect>
                                  </p:childTnLst>
                                </p:cTn>
                              </p:par>
                              <p:par>
                                <p:cTn id="76" presetID="55" presetClass="entr" presetSubtype="0" fill="hold" grpId="0" nodeType="withEffect">
                                  <p:stCondLst>
                                    <p:cond delay="0"/>
                                  </p:stCondLst>
                                  <p:childTnLst>
                                    <p:set>
                                      <p:cBhvr>
                                        <p:cTn id="77" dur="1" fill="hold">
                                          <p:stCondLst>
                                            <p:cond delay="0"/>
                                          </p:stCondLst>
                                        </p:cTn>
                                        <p:tgtEl>
                                          <p:spTgt spid="7">
                                            <p:txEl>
                                              <p:pRg st="13" end="13"/>
                                            </p:txEl>
                                          </p:spTgt>
                                        </p:tgtEl>
                                        <p:attrNameLst>
                                          <p:attrName>style.visibility</p:attrName>
                                        </p:attrNameLst>
                                      </p:cBhvr>
                                      <p:to>
                                        <p:strVal val="visible"/>
                                      </p:to>
                                    </p:set>
                                    <p:anim calcmode="lin" valueType="num">
                                      <p:cBhvr>
                                        <p:cTn id="78" dur="1000" fill="hold"/>
                                        <p:tgtEl>
                                          <p:spTgt spid="7">
                                            <p:txEl>
                                              <p:pRg st="13" end="13"/>
                                            </p:txEl>
                                          </p:spTgt>
                                        </p:tgtEl>
                                        <p:attrNameLst>
                                          <p:attrName>ppt_w</p:attrName>
                                        </p:attrNameLst>
                                      </p:cBhvr>
                                      <p:tavLst>
                                        <p:tav tm="0">
                                          <p:val>
                                            <p:strVal val="#ppt_w*0.70"/>
                                          </p:val>
                                        </p:tav>
                                        <p:tav tm="100000">
                                          <p:val>
                                            <p:strVal val="#ppt_w"/>
                                          </p:val>
                                        </p:tav>
                                      </p:tavLst>
                                    </p:anim>
                                    <p:anim calcmode="lin" valueType="num">
                                      <p:cBhvr>
                                        <p:cTn id="79" dur="1000" fill="hold"/>
                                        <p:tgtEl>
                                          <p:spTgt spid="7">
                                            <p:txEl>
                                              <p:pRg st="13" end="13"/>
                                            </p:txEl>
                                          </p:spTgt>
                                        </p:tgtEl>
                                        <p:attrNameLst>
                                          <p:attrName>ppt_h</p:attrName>
                                        </p:attrNameLst>
                                      </p:cBhvr>
                                      <p:tavLst>
                                        <p:tav tm="0">
                                          <p:val>
                                            <p:strVal val="#ppt_h"/>
                                          </p:val>
                                        </p:tav>
                                        <p:tav tm="100000">
                                          <p:val>
                                            <p:strVal val="#ppt_h"/>
                                          </p:val>
                                        </p:tav>
                                      </p:tavLst>
                                    </p:anim>
                                    <p:animEffect transition="in" filter="fade">
                                      <p:cBhvr>
                                        <p:cTn id="80" dur="10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4294967295"/>
          </p:nvPr>
        </p:nvSpPr>
        <p:spPr>
          <a:xfrm>
            <a:off x="2339752" y="188640"/>
            <a:ext cx="4608512" cy="648072"/>
          </a:xfrm>
          <a:prstGeom prst="rect">
            <a:avLst/>
          </a:prstGeom>
        </p:spPr>
        <p:txBody>
          <a:bodyPr>
            <a:noAutofit/>
          </a:bodyPr>
          <a:lstStyle/>
          <a:p>
            <a:pPr marL="0" indent="0" algn="ctr">
              <a:buNone/>
            </a:pPr>
            <a:r>
              <a:rPr lang="fr-FR" sz="2800" b="1" dirty="0" smtClean="0"/>
              <a:t>EXERCICES PRATIQUES</a:t>
            </a:r>
            <a:endParaRPr lang="fr-BE" sz="2800" b="1" dirty="0" smtClean="0"/>
          </a:p>
          <a:p>
            <a:pPr marL="0" indent="0" algn="ctr">
              <a:buNone/>
            </a:pPr>
            <a:endParaRPr lang="fr-BE" sz="2700" b="1" i="1" dirty="0">
              <a:solidFill>
                <a:srgbClr val="E92451"/>
              </a:solidFill>
              <a:effectLst>
                <a:outerShdw blurRad="38100" dist="38100" dir="2700000" algn="tl">
                  <a:srgbClr val="000000">
                    <a:alpha val="43137"/>
                  </a:srgbClr>
                </a:outerShdw>
              </a:effectLst>
            </a:endParaRPr>
          </a:p>
        </p:txBody>
      </p:sp>
      <p:sp>
        <p:nvSpPr>
          <p:cNvPr id="6" name="Espace réservé du contenu 2"/>
          <p:cNvSpPr>
            <a:spLocks noGrp="1"/>
          </p:cNvSpPr>
          <p:nvPr>
            <p:ph idx="4294967295"/>
          </p:nvPr>
        </p:nvSpPr>
        <p:spPr>
          <a:xfrm>
            <a:off x="35496" y="1052736"/>
            <a:ext cx="4032448" cy="432048"/>
          </a:xfrm>
          <a:prstGeom prst="rect">
            <a:avLst/>
          </a:prstGeom>
        </p:spPr>
        <p:txBody>
          <a:bodyPr>
            <a:noAutofit/>
          </a:bodyPr>
          <a:lstStyle/>
          <a:p>
            <a:pPr marL="542925" lvl="1" indent="-361950">
              <a:buClr>
                <a:srgbClr val="E92451"/>
              </a:buClr>
              <a:buNone/>
            </a:pPr>
            <a:r>
              <a:rPr lang="fr-FR" sz="2400" dirty="0" smtClean="0">
                <a:solidFill>
                  <a:srgbClr val="EB577A"/>
                </a:solidFill>
              </a:rPr>
              <a:t>Développer le jeu en double</a:t>
            </a:r>
          </a:p>
        </p:txBody>
      </p:sp>
      <p:pic>
        <p:nvPicPr>
          <p:cNvPr id="4" name="Picture 103"/>
          <p:cNvPicPr>
            <a:picLocks noChangeAspect="1" noChangeArrowheads="1"/>
          </p:cNvPicPr>
          <p:nvPr/>
        </p:nvPicPr>
        <p:blipFill>
          <a:blip r:embed="rId2" cstate="print">
            <a:grayscl/>
          </a:blip>
          <a:srcRect t="5264" r="65904" b="10512"/>
          <a:stretch>
            <a:fillRect/>
          </a:stretch>
        </p:blipFill>
        <p:spPr bwMode="auto">
          <a:xfrm>
            <a:off x="683568" y="2780928"/>
            <a:ext cx="2093943" cy="2736304"/>
          </a:xfrm>
          <a:prstGeom prst="rect">
            <a:avLst/>
          </a:prstGeom>
          <a:noFill/>
          <a:ln w="9525">
            <a:noFill/>
            <a:miter lim="800000"/>
            <a:headEnd/>
            <a:tailEnd/>
          </a:ln>
          <a:effectLst/>
        </p:spPr>
      </p:pic>
      <p:sp>
        <p:nvSpPr>
          <p:cNvPr id="7" name="Espace réservé du contenu 2"/>
          <p:cNvSpPr>
            <a:spLocks noGrp="1"/>
          </p:cNvSpPr>
          <p:nvPr>
            <p:ph idx="4294967295"/>
          </p:nvPr>
        </p:nvSpPr>
        <p:spPr>
          <a:xfrm>
            <a:off x="3131840" y="2348880"/>
            <a:ext cx="5832648" cy="3312368"/>
          </a:xfrm>
          <a:prstGeom prst="rect">
            <a:avLst/>
          </a:prstGeom>
        </p:spPr>
        <p:txBody>
          <a:bodyPr>
            <a:noAutofit/>
          </a:bodyPr>
          <a:lstStyle/>
          <a:p>
            <a:pPr marL="266700" lvl="1" indent="-180975">
              <a:buClr>
                <a:srgbClr val="EB577A"/>
              </a:buClr>
              <a:buFont typeface="Wingdings" pitchFamily="2" charset="2"/>
              <a:buChar char="q"/>
            </a:pPr>
            <a:r>
              <a:rPr lang="fr-FR" sz="2000" b="1" i="1" dirty="0" smtClean="0"/>
              <a:t>   </a:t>
            </a:r>
            <a:r>
              <a:rPr lang="fr-FR" sz="2200" b="1" i="1" dirty="0" smtClean="0"/>
              <a:t>Du simple au double</a:t>
            </a:r>
          </a:p>
          <a:p>
            <a:pPr marL="534988" lvl="2" indent="-173038">
              <a:buClr>
                <a:srgbClr val="EB577A"/>
              </a:buClr>
            </a:pPr>
            <a:r>
              <a:rPr lang="fr-FR" sz="2200" dirty="0" smtClean="0"/>
              <a:t>Les 2 paires comptabilisent les points gagnés en simple sur ½ terrain et jouent en double dès qu’un des deux ½ terrain à fini son point. Le point marqué en double par une des deux équipe est rajouté aux points marqués en simple </a:t>
            </a:r>
          </a:p>
          <a:p>
            <a:pPr marL="627063" lvl="3" indent="-541338">
              <a:buClr>
                <a:srgbClr val="E92451"/>
              </a:buClr>
              <a:buNone/>
            </a:pPr>
            <a:endParaRPr lang="fr-FR" sz="2200" dirty="0" smtClean="0"/>
          </a:p>
          <a:p>
            <a:pPr marL="627063" lvl="3" indent="-541338">
              <a:buClr>
                <a:srgbClr val="E92451"/>
              </a:buClr>
              <a:buNone/>
            </a:pPr>
            <a:r>
              <a:rPr lang="fr-FR" sz="2200" u="sng" dirty="0" smtClean="0"/>
              <a:t>Organisation</a:t>
            </a:r>
            <a:r>
              <a:rPr lang="fr-FR" sz="2200" dirty="0" smtClean="0"/>
              <a:t>: peut se jouer dans l’axe et ou croisé</a:t>
            </a:r>
          </a:p>
          <a:p>
            <a:pPr lvl="2">
              <a:buClr>
                <a:srgbClr val="E92451"/>
              </a:buClr>
              <a:buNone/>
            </a:pPr>
            <a:endParaRPr lang="fr-FR" sz="1600" dirty="0" smtClean="0"/>
          </a:p>
          <a:p>
            <a:pPr lvl="1">
              <a:buClr>
                <a:srgbClr val="E92451"/>
              </a:buClr>
            </a:pPr>
            <a:endParaRPr lang="fr-FR" sz="1600" dirty="0" smtClean="0"/>
          </a:p>
        </p:txBody>
      </p:sp>
      <p:sp>
        <p:nvSpPr>
          <p:cNvPr id="8" name="ZoneTexte 7"/>
          <p:cNvSpPr txBox="1">
            <a:spLocks/>
          </p:cNvSpPr>
          <p:nvPr/>
        </p:nvSpPr>
        <p:spPr>
          <a:xfrm>
            <a:off x="1163141" y="5185727"/>
            <a:ext cx="216000" cy="216000"/>
          </a:xfrm>
          <a:prstGeom prst="flowChartConnector">
            <a:avLst/>
          </a:prstGeom>
          <a:noFill/>
          <a:ln>
            <a:solidFill>
              <a:srgbClr val="FFFF00"/>
            </a:solidFill>
          </a:ln>
        </p:spPr>
        <p:txBody>
          <a:bodyPr wrap="square" rtlCol="0" anchor="ctr">
            <a:spAutoFit/>
          </a:bodyPr>
          <a:lstStyle/>
          <a:p>
            <a:pPr algn="ctr"/>
            <a:r>
              <a:rPr lang="fr-FR" sz="800" dirty="0" smtClean="0"/>
              <a:t>A</a:t>
            </a:r>
            <a:endParaRPr lang="fr-BE" sz="800" dirty="0"/>
          </a:p>
        </p:txBody>
      </p:sp>
      <p:sp>
        <p:nvSpPr>
          <p:cNvPr id="9" name="ZoneTexte 8"/>
          <p:cNvSpPr txBox="1">
            <a:spLocks/>
          </p:cNvSpPr>
          <p:nvPr/>
        </p:nvSpPr>
        <p:spPr>
          <a:xfrm>
            <a:off x="2051744" y="2852936"/>
            <a:ext cx="216000" cy="216000"/>
          </a:xfrm>
          <a:prstGeom prst="flowChartConnector">
            <a:avLst/>
          </a:prstGeom>
          <a:noFill/>
          <a:ln>
            <a:solidFill>
              <a:srgbClr val="FFFF00"/>
            </a:solidFill>
          </a:ln>
        </p:spPr>
        <p:txBody>
          <a:bodyPr wrap="square" rtlCol="0" anchor="ctr">
            <a:spAutoFit/>
          </a:bodyPr>
          <a:lstStyle/>
          <a:p>
            <a:pPr algn="ctr"/>
            <a:r>
              <a:rPr lang="fr-FR" sz="800" dirty="0" smtClean="0"/>
              <a:t>D</a:t>
            </a:r>
            <a:endParaRPr lang="fr-BE" sz="800" dirty="0"/>
          </a:p>
        </p:txBody>
      </p:sp>
      <p:sp>
        <p:nvSpPr>
          <p:cNvPr id="10" name="ZoneTexte 9"/>
          <p:cNvSpPr txBox="1">
            <a:spLocks/>
          </p:cNvSpPr>
          <p:nvPr/>
        </p:nvSpPr>
        <p:spPr>
          <a:xfrm>
            <a:off x="1187624" y="2852936"/>
            <a:ext cx="216000" cy="216000"/>
          </a:xfrm>
          <a:prstGeom prst="flowChartConnector">
            <a:avLst/>
          </a:prstGeom>
          <a:noFill/>
          <a:ln>
            <a:solidFill>
              <a:srgbClr val="FFFF00"/>
            </a:solidFill>
          </a:ln>
        </p:spPr>
        <p:txBody>
          <a:bodyPr wrap="square" rtlCol="0" anchor="ctr">
            <a:spAutoFit/>
          </a:bodyPr>
          <a:lstStyle/>
          <a:p>
            <a:pPr algn="ctr"/>
            <a:r>
              <a:rPr lang="fr-FR" sz="800" dirty="0" smtClean="0"/>
              <a:t>C</a:t>
            </a:r>
            <a:endParaRPr lang="fr-BE" sz="800" dirty="0"/>
          </a:p>
        </p:txBody>
      </p:sp>
      <p:sp>
        <p:nvSpPr>
          <p:cNvPr id="11" name="ZoneTexte 10"/>
          <p:cNvSpPr txBox="1">
            <a:spLocks/>
          </p:cNvSpPr>
          <p:nvPr/>
        </p:nvSpPr>
        <p:spPr>
          <a:xfrm>
            <a:off x="2051744" y="5185724"/>
            <a:ext cx="216000" cy="216000"/>
          </a:xfrm>
          <a:prstGeom prst="flowChartConnector">
            <a:avLst/>
          </a:prstGeom>
          <a:noFill/>
          <a:ln>
            <a:solidFill>
              <a:srgbClr val="FFFF00"/>
            </a:solidFill>
          </a:ln>
        </p:spPr>
        <p:txBody>
          <a:bodyPr wrap="square" rtlCol="0" anchor="ctr">
            <a:spAutoFit/>
          </a:bodyPr>
          <a:lstStyle/>
          <a:p>
            <a:pPr algn="ctr"/>
            <a:r>
              <a:rPr lang="fr-FR" sz="800" dirty="0" smtClean="0"/>
              <a:t>B</a:t>
            </a:r>
            <a:endParaRPr lang="fr-BE" sz="800" dirty="0"/>
          </a:p>
        </p:txBody>
      </p:sp>
      <p:sp>
        <p:nvSpPr>
          <p:cNvPr id="12" name="Rectangle 11"/>
          <p:cNvSpPr/>
          <p:nvPr/>
        </p:nvSpPr>
        <p:spPr>
          <a:xfrm>
            <a:off x="1619672" y="5445224"/>
            <a:ext cx="216024" cy="1440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0" dirty="0" smtClean="0"/>
              <a:t>M</a:t>
            </a:r>
            <a:endParaRPr lang="fr-BE" sz="9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10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9"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20" dur="1000"/>
                                        <p:tgtEl>
                                          <p:spTgt spid="7">
                                            <p:txEl>
                                              <p:pRg st="0" end="0"/>
                                            </p:txEl>
                                          </p:spTgt>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p:cTn id="23" dur="100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24"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25" dur="1000"/>
                                        <p:tgtEl>
                                          <p:spTgt spid="7">
                                            <p:txEl>
                                              <p:pRg st="1" end="1"/>
                                            </p:txEl>
                                          </p:spTgt>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100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790814"/>
            <a:ext cx="9144000" cy="3416320"/>
          </a:xfrm>
          <a:prstGeom prst="rect">
            <a:avLst/>
          </a:prstGeom>
          <a:noFill/>
        </p:spPr>
        <p:txBody>
          <a:bodyPr wrap="square" rtlCol="0">
            <a:spAutoFit/>
          </a:bodyPr>
          <a:lstStyle/>
          <a:p>
            <a:pPr algn="ctr"/>
            <a:r>
              <a:rPr lang="fr-FR" sz="7200" b="1" spc="-150" dirty="0" smtClean="0">
                <a:solidFill>
                  <a:srgbClr val="EB577A"/>
                </a:solidFill>
                <a:latin typeface="+mj-lt"/>
              </a:rPr>
              <a:t>Stratégie pour amener progressivement à la compétition</a:t>
            </a:r>
            <a:endParaRPr lang="fr-FR" sz="7200" b="1" spc="-150" dirty="0">
              <a:solidFill>
                <a:srgbClr val="EB577A"/>
              </a:solidFill>
              <a:latin typeface="+mj-lt"/>
            </a:endParaRPr>
          </a:p>
        </p:txBody>
      </p:sp>
      <p:pic>
        <p:nvPicPr>
          <p:cNvPr id="4" name="Image 3" descr="logo aft mofifiable.png"/>
          <p:cNvPicPr>
            <a:picLocks noChangeAspect="1"/>
          </p:cNvPicPr>
          <p:nvPr/>
        </p:nvPicPr>
        <p:blipFill>
          <a:blip r:embed="rId4" cstate="print"/>
          <a:stretch>
            <a:fillRect/>
          </a:stretch>
        </p:blipFill>
        <p:spPr>
          <a:xfrm>
            <a:off x="179512" y="116632"/>
            <a:ext cx="1386934" cy="749723"/>
          </a:xfrm>
          <a:prstGeom prst="rect">
            <a:avLst/>
          </a:prstGeom>
        </p:spPr>
      </p:pic>
    </p:spTree>
    <p:custDataLst>
      <p:tags r:id="rId1"/>
    </p:custDataLst>
    <p:extLst>
      <p:ext uri="{BB962C8B-B14F-4D97-AF65-F5344CB8AC3E}">
        <p14:creationId xmlns:p14="http://schemas.microsoft.com/office/powerpoint/2010/main" val="585636947"/>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logo aft mofifiable.png"/>
          <p:cNvPicPr>
            <a:picLocks noChangeAspect="1"/>
          </p:cNvPicPr>
          <p:nvPr/>
        </p:nvPicPr>
        <p:blipFill>
          <a:blip r:embed="rId3" cstate="print"/>
          <a:stretch>
            <a:fillRect/>
          </a:stretch>
        </p:blipFill>
        <p:spPr>
          <a:xfrm>
            <a:off x="179512" y="116632"/>
            <a:ext cx="1386934" cy="749723"/>
          </a:xfrm>
          <a:prstGeom prst="rect">
            <a:avLst/>
          </a:prstGeom>
        </p:spPr>
      </p:pic>
      <p:sp>
        <p:nvSpPr>
          <p:cNvPr id="4" name="Espace réservé du contenu 2"/>
          <p:cNvSpPr txBox="1">
            <a:spLocks/>
          </p:cNvSpPr>
          <p:nvPr/>
        </p:nvSpPr>
        <p:spPr>
          <a:xfrm>
            <a:off x="611560" y="1628800"/>
            <a:ext cx="7467600" cy="3744416"/>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600"/>
              </a:spcAft>
              <a:buClr>
                <a:srgbClr val="EB577A"/>
              </a:buClr>
              <a:buSzTx/>
              <a:buFont typeface="Wingdings" pitchFamily="2" charset="2"/>
              <a:buChar char="q"/>
              <a:tabLst/>
              <a:defRPr/>
            </a:pPr>
            <a:r>
              <a:rPr lang="fr-FR" sz="2400" spc="30" dirty="0"/>
              <a:t>x</a:t>
            </a:r>
            <a:r>
              <a:rPr lang="fr-FR" sz="2400" spc="30" dirty="0" smtClean="0"/>
              <a:t> </a:t>
            </a:r>
            <a:r>
              <a:rPr kumimoji="0" lang="fr-FR" sz="2400" b="0" i="0" u="none" strike="noStrike" kern="1200" cap="none" spc="30" normalizeH="0" baseline="0" noProof="0" dirty="0" smtClean="0">
                <a:ln>
                  <a:noFill/>
                </a:ln>
                <a:solidFill>
                  <a:schemeClr val="tx1"/>
                </a:solidFill>
                <a:effectLst/>
                <a:uLnTx/>
                <a:uFillTx/>
                <a:latin typeface="+mn-lt"/>
                <a:ea typeface="+mn-ea"/>
                <a:cs typeface="+mn-cs"/>
              </a:rPr>
              <a:t>minutes</a:t>
            </a:r>
          </a:p>
          <a:p>
            <a:pPr marL="342900" marR="0" lvl="0" indent="-342900" algn="l" defTabSz="914400" rtl="0" eaLnBrk="1" fontAlgn="auto" latinLnBrk="0" hangingPunct="1">
              <a:lnSpc>
                <a:spcPct val="100000"/>
              </a:lnSpc>
              <a:spcBef>
                <a:spcPct val="20000"/>
              </a:spcBef>
              <a:spcAft>
                <a:spcPts val="600"/>
              </a:spcAft>
              <a:buClr>
                <a:srgbClr val="EB577A"/>
              </a:buClr>
              <a:buSzTx/>
              <a:buFont typeface="Wingdings" pitchFamily="2" charset="2"/>
              <a:buChar char="q"/>
              <a:tabLst/>
              <a:defRPr/>
            </a:pPr>
            <a:r>
              <a:rPr lang="fr-FR" sz="2400" spc="30" dirty="0"/>
              <a:t>x</a:t>
            </a:r>
            <a:r>
              <a:rPr kumimoji="0" lang="fr-FR" sz="2400" b="0" i="0" u="none" strike="noStrike" kern="1200" cap="none" spc="30" normalizeH="0" baseline="0" noProof="0" dirty="0" smtClean="0">
                <a:ln>
                  <a:noFill/>
                </a:ln>
                <a:solidFill>
                  <a:schemeClr val="tx1"/>
                </a:solidFill>
                <a:effectLst/>
                <a:uLnTx/>
                <a:uFillTx/>
                <a:latin typeface="+mn-lt"/>
                <a:ea typeface="+mn-ea"/>
                <a:cs typeface="+mn-cs"/>
              </a:rPr>
              <a:t> Groupes de X personnes </a:t>
            </a:r>
          </a:p>
          <a:p>
            <a:pPr marL="342900" indent="-342900">
              <a:spcBef>
                <a:spcPct val="20000"/>
              </a:spcBef>
              <a:spcAft>
                <a:spcPts val="600"/>
              </a:spcAft>
              <a:buClr>
                <a:srgbClr val="EB577A"/>
              </a:buClr>
              <a:buFont typeface="Wingdings" pitchFamily="2" charset="2"/>
              <a:buChar char="q"/>
            </a:pPr>
            <a:r>
              <a:rPr kumimoji="0" lang="fr-FR" sz="2400" b="0" i="0" u="none" strike="noStrike" kern="1200" cap="none" spc="30" normalizeH="0" baseline="0" noProof="0" dirty="0" smtClean="0">
                <a:ln>
                  <a:noFill/>
                </a:ln>
                <a:solidFill>
                  <a:schemeClr val="tx1"/>
                </a:solidFill>
                <a:effectLst/>
                <a:uLnTx/>
                <a:uFillTx/>
                <a:latin typeface="+mn-lt"/>
                <a:ea typeface="+mn-ea"/>
                <a:cs typeface="+mn-cs"/>
              </a:rPr>
              <a:t> </a:t>
            </a:r>
            <a:r>
              <a:rPr lang="fr-FR" sz="2400" noProof="0" dirty="0" smtClean="0"/>
              <a:t>Mise en place d’une stratégie pour amener progressivement à la compétition officielle</a:t>
            </a:r>
          </a:p>
          <a:p>
            <a:pPr marL="342900" indent="-342900">
              <a:spcBef>
                <a:spcPct val="20000"/>
              </a:spcBef>
              <a:spcAft>
                <a:spcPts val="600"/>
              </a:spcAft>
              <a:buClr>
                <a:srgbClr val="EB577A"/>
              </a:buClr>
              <a:buFont typeface="Wingdings" pitchFamily="2" charset="2"/>
              <a:buChar char="q"/>
            </a:pPr>
            <a:r>
              <a:rPr lang="fr-FR" sz="2400" dirty="0" smtClean="0"/>
              <a:t>Noter lisiblement sur 1 </a:t>
            </a:r>
            <a:r>
              <a:rPr lang="fr-FR" sz="2400" dirty="0" err="1" smtClean="0"/>
              <a:t>flipchart</a:t>
            </a:r>
            <a:endParaRPr lang="fr-FR" sz="2400" dirty="0" smtClean="0"/>
          </a:p>
          <a:p>
            <a:pPr marL="342900" indent="-342900">
              <a:spcBef>
                <a:spcPct val="20000"/>
              </a:spcBef>
              <a:spcAft>
                <a:spcPts val="600"/>
              </a:spcAft>
              <a:buClr>
                <a:srgbClr val="EB577A"/>
              </a:buClr>
              <a:buFont typeface="Wingdings" pitchFamily="2" charset="2"/>
              <a:buChar char="q"/>
            </a:pPr>
            <a:endParaRPr lang="fr-FR" sz="2400" dirty="0"/>
          </a:p>
          <a:p>
            <a:pPr marL="342900" indent="-342900">
              <a:spcBef>
                <a:spcPct val="20000"/>
              </a:spcBef>
              <a:spcAft>
                <a:spcPts val="600"/>
              </a:spcAft>
              <a:buClr>
                <a:srgbClr val="EB577A"/>
              </a:buClr>
              <a:buFont typeface="Wingdings" pitchFamily="2" charset="2"/>
              <a:buChar char="q"/>
            </a:pPr>
            <a:endParaRPr lang="fr-FR" sz="2400" dirty="0" smtClean="0"/>
          </a:p>
          <a:p>
            <a:pPr marL="342900" indent="-342900">
              <a:spcBef>
                <a:spcPct val="20000"/>
              </a:spcBef>
              <a:spcAft>
                <a:spcPts val="600"/>
              </a:spcAft>
              <a:buClr>
                <a:srgbClr val="EB577A"/>
              </a:buClr>
              <a:buFont typeface="Wingdings" pitchFamily="2" charset="2"/>
              <a:buChar char="q"/>
            </a:pPr>
            <a:r>
              <a:rPr lang="fr-FR" sz="2400" dirty="0" smtClean="0"/>
              <a:t>Exposer aux autres groupes</a:t>
            </a:r>
          </a:p>
        </p:txBody>
      </p:sp>
      <p:sp>
        <p:nvSpPr>
          <p:cNvPr id="5" name="Rectangle 4"/>
          <p:cNvSpPr/>
          <p:nvPr/>
        </p:nvSpPr>
        <p:spPr>
          <a:xfrm>
            <a:off x="2016224" y="260648"/>
            <a:ext cx="6012160" cy="523220"/>
          </a:xfrm>
          <a:prstGeom prst="rect">
            <a:avLst/>
          </a:prstGeom>
        </p:spPr>
        <p:txBody>
          <a:bodyPr wrap="square">
            <a:spAutoFit/>
          </a:bodyPr>
          <a:lstStyle/>
          <a:p>
            <a:pPr algn="ctr">
              <a:spcAft>
                <a:spcPts val="1800"/>
              </a:spcAft>
            </a:pPr>
            <a:r>
              <a:rPr lang="fr-FR" sz="2800" dirty="0" smtClean="0">
                <a:solidFill>
                  <a:srgbClr val="00B0F0"/>
                </a:solidFill>
              </a:rPr>
              <a:t>JEU INTERACTIF</a:t>
            </a:r>
          </a:p>
        </p:txBody>
      </p:sp>
    </p:spTree>
    <p:custDataLst>
      <p:tags r:id="rId1"/>
    </p:custDataLst>
    <p:extLst>
      <p:ext uri="{BB962C8B-B14F-4D97-AF65-F5344CB8AC3E}">
        <p14:creationId xmlns:p14="http://schemas.microsoft.com/office/powerpoint/2010/main" val="86106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59632" y="188640"/>
            <a:ext cx="6480720" cy="1296144"/>
          </a:xfrm>
        </p:spPr>
        <p:txBody>
          <a:bodyPr>
            <a:normAutofit/>
          </a:bodyPr>
          <a:lstStyle/>
          <a:p>
            <a:pPr algn="ctr"/>
            <a:r>
              <a:rPr lang="fr-BE" sz="3600" dirty="0" smtClean="0"/>
              <a:t>LES premières COMPETITIONS               A TOUT AGE </a:t>
            </a:r>
            <a:endParaRPr lang="fr-BE" sz="3600" dirty="0"/>
          </a:p>
        </p:txBody>
      </p:sp>
      <p:sp>
        <p:nvSpPr>
          <p:cNvPr id="3" name="Espace réservé du contenu 2"/>
          <p:cNvSpPr>
            <a:spLocks noGrp="1"/>
          </p:cNvSpPr>
          <p:nvPr>
            <p:ph idx="4294967295"/>
          </p:nvPr>
        </p:nvSpPr>
        <p:spPr>
          <a:xfrm>
            <a:off x="457200" y="1772816"/>
            <a:ext cx="8435280" cy="4536504"/>
          </a:xfrm>
          <a:prstGeom prst="rect">
            <a:avLst/>
          </a:prstGeom>
        </p:spPr>
        <p:txBody>
          <a:bodyPr>
            <a:noAutofit/>
          </a:bodyPr>
          <a:lstStyle/>
          <a:p>
            <a:pPr>
              <a:buNone/>
            </a:pPr>
            <a:r>
              <a:rPr lang="fr-BE" sz="2400" b="1" i="1" dirty="0" smtClean="0">
                <a:solidFill>
                  <a:srgbClr val="EB577A"/>
                </a:solidFill>
              </a:rPr>
              <a:t>Approche progressive</a:t>
            </a:r>
          </a:p>
          <a:p>
            <a:pPr algn="ctr">
              <a:buNone/>
            </a:pPr>
            <a:endParaRPr lang="fr-BE" sz="900" b="1" i="1" u="sng" dirty="0" smtClean="0"/>
          </a:p>
          <a:p>
            <a:pPr>
              <a:buClr>
                <a:srgbClr val="E7315C"/>
              </a:buClr>
            </a:pPr>
            <a:r>
              <a:rPr lang="fr-BE" sz="2200" dirty="0" smtClean="0"/>
              <a:t>Privilégier les compétitions intimes par équipe, en poule, de double ou encore multi-chances avant d’envisager les compétitions officielles</a:t>
            </a:r>
          </a:p>
          <a:p>
            <a:pPr>
              <a:buClr>
                <a:srgbClr val="E7315C"/>
              </a:buClr>
            </a:pPr>
            <a:r>
              <a:rPr lang="fr-BE" sz="2200" dirty="0" smtClean="0"/>
              <a:t>Accompagner lors de leurs 1ères </a:t>
            </a:r>
            <a:r>
              <a:rPr lang="fr-BE" sz="2200" dirty="0" err="1" smtClean="0"/>
              <a:t>expér</a:t>
            </a:r>
            <a:r>
              <a:rPr lang="fr-BE" sz="2200" dirty="0" smtClean="0"/>
              <a:t>. non officielles puis officielles</a:t>
            </a:r>
          </a:p>
          <a:p>
            <a:pPr>
              <a:buClr>
                <a:srgbClr val="E7315C"/>
              </a:buClr>
            </a:pPr>
            <a:r>
              <a:rPr lang="fr-BE" sz="2200" dirty="0" smtClean="0"/>
              <a:t>Débriefer positivement sans attacher d’importance au résultat. Débriefing interactif (laisser s’exprimer)</a:t>
            </a:r>
          </a:p>
          <a:p>
            <a:pPr>
              <a:buClr>
                <a:srgbClr val="E7315C"/>
              </a:buClr>
            </a:pPr>
            <a:r>
              <a:rPr lang="fr-BE" sz="2200" dirty="0" smtClean="0"/>
              <a:t>Participer à un tournoi dans un club « connu » (Rassurant)</a:t>
            </a:r>
          </a:p>
          <a:p>
            <a:pPr>
              <a:buClr>
                <a:srgbClr val="E7315C"/>
              </a:buClr>
            </a:pPr>
            <a:r>
              <a:rPr lang="fr-BE" sz="2200" dirty="0" smtClean="0"/>
              <a:t>Augmenter l’esprit d’appartenance à une équipe constituée uniquement de filles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3"/>
          </p:nvPr>
        </p:nvSpPr>
        <p:spPr>
          <a:xfrm>
            <a:off x="609600" y="1600200"/>
            <a:ext cx="7924800" cy="4853136"/>
          </a:xfrm>
        </p:spPr>
        <p:txBody>
          <a:bodyPr>
            <a:normAutofit/>
          </a:bodyPr>
          <a:lstStyle/>
          <a:p>
            <a:pPr marL="0" lvl="0" indent="0" algn="ctr">
              <a:buNone/>
            </a:pPr>
            <a:endParaRPr lang="fr-FR" sz="2100" dirty="0" smtClean="0">
              <a:solidFill>
                <a:srgbClr val="FFC000"/>
              </a:solidFill>
            </a:endParaRPr>
          </a:p>
          <a:p>
            <a:pPr marL="0" lvl="0" indent="0">
              <a:buNone/>
            </a:pPr>
            <a:endParaRPr lang="fr-FR" sz="2400" dirty="0" smtClean="0"/>
          </a:p>
          <a:p>
            <a:endParaRPr lang="fr-FR" sz="2400" i="1" dirty="0" smtClean="0"/>
          </a:p>
          <a:p>
            <a:pPr lvl="0"/>
            <a:endParaRPr lang="fr-BE" sz="2400" dirty="0"/>
          </a:p>
        </p:txBody>
      </p:sp>
      <p:sp>
        <p:nvSpPr>
          <p:cNvPr id="3" name="Rectangle à coins arrondis 2">
            <a:hlinkClick r:id="rId4" action="ppaction://hlinkfile"/>
          </p:cNvPr>
          <p:cNvSpPr/>
          <p:nvPr/>
        </p:nvSpPr>
        <p:spPr>
          <a:xfrm>
            <a:off x="2123728" y="1988840"/>
            <a:ext cx="4896544" cy="2808312"/>
          </a:xfrm>
          <a:prstGeom prst="roundRect">
            <a:avLst/>
          </a:prstGeom>
          <a:solidFill>
            <a:srgbClr val="EB57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A VOUS DE JOUER !</a:t>
            </a:r>
            <a:endParaRPr lang="fr-BE" sz="3600" dirty="0"/>
          </a:p>
        </p:txBody>
      </p:sp>
      <p:pic>
        <p:nvPicPr>
          <p:cNvPr id="6" name="Image 5" descr="logo aft mofifiable.png"/>
          <p:cNvPicPr>
            <a:picLocks noChangeAspect="1"/>
          </p:cNvPicPr>
          <p:nvPr/>
        </p:nvPicPr>
        <p:blipFill>
          <a:blip r:embed="rId5" cstate="print"/>
          <a:stretch>
            <a:fillRect/>
          </a:stretch>
        </p:blipFill>
        <p:spPr>
          <a:xfrm>
            <a:off x="179512" y="116632"/>
            <a:ext cx="1386934" cy="749723"/>
          </a:xfrm>
          <a:prstGeom prst="rect">
            <a:avLst/>
          </a:prstGeom>
        </p:spPr>
      </p:pic>
    </p:spTree>
    <p:custDataLst>
      <p:tags r:id="rId1"/>
    </p:custDataLst>
    <p:extLst>
      <p:ext uri="{BB962C8B-B14F-4D97-AF65-F5344CB8AC3E}">
        <p14:creationId xmlns:p14="http://schemas.microsoft.com/office/powerpoint/2010/main" val="59884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642136"/>
            <a:ext cx="9144000" cy="1015663"/>
          </a:xfrm>
          <a:prstGeom prst="rect">
            <a:avLst/>
          </a:prstGeom>
          <a:noFill/>
        </p:spPr>
        <p:txBody>
          <a:bodyPr wrap="square" rtlCol="0">
            <a:spAutoFit/>
          </a:bodyPr>
          <a:lstStyle/>
          <a:p>
            <a:pPr algn="ctr"/>
            <a:r>
              <a:rPr lang="fr-FR" sz="6000" b="1" spc="-150" dirty="0" smtClean="0">
                <a:solidFill>
                  <a:srgbClr val="EB577A"/>
                </a:solidFill>
                <a:latin typeface="+mj-lt"/>
              </a:rPr>
              <a:t>Introduction et constats</a:t>
            </a:r>
            <a:endParaRPr lang="fr-FR" sz="6000" b="1" spc="-150" dirty="0">
              <a:solidFill>
                <a:srgbClr val="EB577A"/>
              </a:solidFill>
              <a:latin typeface="+mj-lt"/>
            </a:endParaRPr>
          </a:p>
        </p:txBody>
      </p:sp>
      <p:pic>
        <p:nvPicPr>
          <p:cNvPr id="4" name="Image 3" descr="logo aft mofifiable.png"/>
          <p:cNvPicPr>
            <a:picLocks noChangeAspect="1"/>
          </p:cNvPicPr>
          <p:nvPr/>
        </p:nvPicPr>
        <p:blipFill>
          <a:blip r:embed="rId4" cstate="print"/>
          <a:stretch>
            <a:fillRect/>
          </a:stretch>
        </p:blipFill>
        <p:spPr>
          <a:xfrm>
            <a:off x="179512" y="116632"/>
            <a:ext cx="1386934" cy="749723"/>
          </a:xfrm>
          <a:prstGeom prst="rect">
            <a:avLst/>
          </a:prstGeom>
        </p:spPr>
      </p:pic>
    </p:spTree>
    <p:custDataLst>
      <p:tags r:id="rId1"/>
    </p:custDataLst>
    <p:extLst>
      <p:ext uri="{BB962C8B-B14F-4D97-AF65-F5344CB8AC3E}">
        <p14:creationId xmlns:p14="http://schemas.microsoft.com/office/powerpoint/2010/main" val="58563694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203864" y="2438400"/>
            <a:ext cx="2701636"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p>
            <a:pPr marL="285750" indent="-285750">
              <a:spcBef>
                <a:spcPct val="20000"/>
              </a:spcBef>
              <a:spcAft>
                <a:spcPts val="600"/>
              </a:spcAft>
              <a:buClr>
                <a:srgbClr val="EB577A"/>
              </a:buClr>
              <a:buFont typeface="Arial" pitchFamily="34" charset="0"/>
              <a:buChar char="•"/>
            </a:pPr>
            <a:r>
              <a:rPr lang="fr-BE" sz="1900" spc="30" dirty="0">
                <a:solidFill>
                  <a:srgbClr val="FFFFFF"/>
                </a:solidFill>
              </a:rPr>
              <a:t>D’entraîneur</a:t>
            </a:r>
          </a:p>
          <a:p>
            <a:pPr marL="285750" indent="-285750">
              <a:spcBef>
                <a:spcPct val="20000"/>
              </a:spcBef>
              <a:spcAft>
                <a:spcPts val="600"/>
              </a:spcAft>
              <a:buClr>
                <a:srgbClr val="EB577A"/>
              </a:buClr>
              <a:buFont typeface="Arial" pitchFamily="34" charset="0"/>
              <a:buChar char="•"/>
            </a:pPr>
            <a:r>
              <a:rPr lang="fr-BE" sz="1900" spc="30" dirty="0">
                <a:solidFill>
                  <a:srgbClr val="FFFFFF"/>
                </a:solidFill>
              </a:rPr>
              <a:t>De responsable de club </a:t>
            </a:r>
            <a:endParaRPr lang="fr-BE" sz="1900" spc="30" dirty="0" smtClean="0">
              <a:solidFill>
                <a:srgbClr val="FFFFFF"/>
              </a:solidFill>
            </a:endParaRPr>
          </a:p>
          <a:p>
            <a:pPr marL="285750" indent="-285750">
              <a:spcBef>
                <a:spcPct val="20000"/>
              </a:spcBef>
              <a:spcAft>
                <a:spcPts val="600"/>
              </a:spcAft>
              <a:buClr>
                <a:srgbClr val="EB577A"/>
              </a:buClr>
              <a:buFont typeface="Arial" pitchFamily="34" charset="0"/>
              <a:buChar char="•"/>
            </a:pPr>
            <a:r>
              <a:rPr lang="fr-BE" sz="1900" spc="30" dirty="0" smtClean="0">
                <a:solidFill>
                  <a:srgbClr val="FFFFFF"/>
                </a:solidFill>
              </a:rPr>
              <a:t>De </a:t>
            </a:r>
            <a:r>
              <a:rPr lang="fr-BE" sz="1900" spc="30" dirty="0" err="1" smtClean="0">
                <a:solidFill>
                  <a:srgbClr val="FFFFFF"/>
                </a:solidFill>
              </a:rPr>
              <a:t>resp</a:t>
            </a:r>
            <a:r>
              <a:rPr lang="fr-BE" sz="1900" spc="30" dirty="0" smtClean="0">
                <a:solidFill>
                  <a:srgbClr val="FFFFFF"/>
                </a:solidFill>
              </a:rPr>
              <a:t>. d’école </a:t>
            </a:r>
            <a:r>
              <a:rPr lang="fr-BE" sz="1900" spc="30" dirty="0">
                <a:solidFill>
                  <a:srgbClr val="FFFFFF"/>
                </a:solidFill>
              </a:rPr>
              <a:t>de tennis</a:t>
            </a:r>
          </a:p>
        </p:txBody>
      </p:sp>
      <p:sp>
        <p:nvSpPr>
          <p:cNvPr id="23" name="Rectangle 22"/>
          <p:cNvSpPr/>
          <p:nvPr/>
        </p:nvSpPr>
        <p:spPr>
          <a:xfrm>
            <a:off x="428007" y="24384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0" rtlCol="0" anchor="t" anchorCtr="0"/>
          <a:lstStyle/>
          <a:p>
            <a:pPr marL="285750" indent="-285750">
              <a:spcBef>
                <a:spcPct val="20000"/>
              </a:spcBef>
              <a:spcAft>
                <a:spcPts val="600"/>
              </a:spcAft>
              <a:buClr>
                <a:srgbClr val="EB577A"/>
              </a:buClr>
              <a:buFont typeface="Arial" pitchFamily="34" charset="0"/>
              <a:buChar char="•"/>
            </a:pPr>
            <a:r>
              <a:rPr lang="fr-BE" sz="1900" spc="30" dirty="0">
                <a:solidFill>
                  <a:srgbClr val="FFFFFF"/>
                </a:solidFill>
              </a:rPr>
              <a:t>Promouvoir</a:t>
            </a:r>
          </a:p>
          <a:p>
            <a:pPr marL="285750" indent="-285750">
              <a:spcBef>
                <a:spcPct val="20000"/>
              </a:spcBef>
              <a:spcAft>
                <a:spcPts val="600"/>
              </a:spcAft>
              <a:buClr>
                <a:srgbClr val="EB577A"/>
              </a:buClr>
              <a:buFont typeface="Arial" pitchFamily="34" charset="0"/>
              <a:buChar char="•"/>
            </a:pPr>
            <a:r>
              <a:rPr lang="fr-BE" sz="1900" spc="30" dirty="0">
                <a:solidFill>
                  <a:srgbClr val="FFFFFF"/>
                </a:solidFill>
              </a:rPr>
              <a:t>Fidéliser</a:t>
            </a:r>
          </a:p>
          <a:p>
            <a:pPr marL="285750" indent="-285750">
              <a:spcBef>
                <a:spcPct val="20000"/>
              </a:spcBef>
              <a:spcAft>
                <a:spcPts val="600"/>
              </a:spcAft>
              <a:buClr>
                <a:srgbClr val="EB577A"/>
              </a:buClr>
              <a:buFont typeface="Arial" pitchFamily="34" charset="0"/>
              <a:buChar char="•"/>
            </a:pPr>
            <a:r>
              <a:rPr lang="fr-BE" sz="1900" spc="30" dirty="0">
                <a:solidFill>
                  <a:srgbClr val="FFFFFF"/>
                </a:solidFill>
              </a:rPr>
              <a:t>Entraîner</a:t>
            </a:r>
          </a:p>
        </p:txBody>
      </p:sp>
      <p:sp>
        <p:nvSpPr>
          <p:cNvPr id="24" name="Rectangle 23"/>
          <p:cNvSpPr/>
          <p:nvPr/>
        </p:nvSpPr>
        <p:spPr>
          <a:xfrm>
            <a:off x="384464" y="1524000"/>
            <a:ext cx="27432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err="1" smtClean="0">
                <a:solidFill>
                  <a:srgbClr val="F2829D"/>
                </a:solidFill>
                <a:latin typeface="Gill Sans MT" pitchFamily="34" charset="0"/>
              </a:rPr>
              <a:t>Echanger</a:t>
            </a:r>
            <a:r>
              <a:rPr lang="en-US" sz="2400" dirty="0" smtClean="0">
                <a:solidFill>
                  <a:srgbClr val="F2829D"/>
                </a:solidFill>
                <a:latin typeface="Gill Sans MT" pitchFamily="34" charset="0"/>
              </a:rPr>
              <a:t> des </a:t>
            </a:r>
            <a:r>
              <a:rPr lang="en-US" sz="2400" dirty="0" err="1" smtClean="0">
                <a:solidFill>
                  <a:srgbClr val="F2829D"/>
                </a:solidFill>
                <a:latin typeface="Gill Sans MT" pitchFamily="34" charset="0"/>
              </a:rPr>
              <a:t>idées</a:t>
            </a:r>
            <a:endParaRPr lang="en-US" sz="2400" dirty="0">
              <a:solidFill>
                <a:srgbClr val="F2829D"/>
              </a:solidFill>
              <a:latin typeface="Gill Sans MT" pitchFamily="34" charset="0"/>
            </a:endParaRPr>
          </a:p>
        </p:txBody>
      </p:sp>
      <p:sp>
        <p:nvSpPr>
          <p:cNvPr id="25" name="TextBox 24"/>
          <p:cNvSpPr txBox="1"/>
          <p:nvPr/>
        </p:nvSpPr>
        <p:spPr>
          <a:xfrm>
            <a:off x="384464" y="15240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1</a:t>
            </a:r>
          </a:p>
        </p:txBody>
      </p:sp>
      <p:cxnSp>
        <p:nvCxnSpPr>
          <p:cNvPr id="26" name="Straight Connector 25"/>
          <p:cNvCxnSpPr/>
          <p:nvPr/>
        </p:nvCxnSpPr>
        <p:spPr>
          <a:xfrm rot="5400000">
            <a:off x="728158"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238499" y="1524000"/>
            <a:ext cx="2743201"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000" dirty="0" smtClean="0">
                <a:solidFill>
                  <a:srgbClr val="F2829D"/>
                </a:solidFill>
                <a:latin typeface="Gill Sans MT" pitchFamily="34" charset="0"/>
              </a:rPr>
              <a:t>Adapter son </a:t>
            </a:r>
            <a:r>
              <a:rPr lang="en-US" sz="2000" dirty="0" err="1" smtClean="0">
                <a:solidFill>
                  <a:srgbClr val="F2829D"/>
                </a:solidFill>
                <a:latin typeface="Gill Sans MT" pitchFamily="34" charset="0"/>
              </a:rPr>
              <a:t>comportement</a:t>
            </a:r>
            <a:endParaRPr lang="en-US" sz="2000" dirty="0" smtClean="0">
              <a:solidFill>
                <a:srgbClr val="F2829D"/>
              </a:solidFill>
              <a:latin typeface="Gill Sans MT" pitchFamily="34" charset="0"/>
            </a:endParaRPr>
          </a:p>
        </p:txBody>
      </p:sp>
      <p:sp>
        <p:nvSpPr>
          <p:cNvPr id="28" name="TextBox 27"/>
          <p:cNvSpPr txBox="1"/>
          <p:nvPr/>
        </p:nvSpPr>
        <p:spPr>
          <a:xfrm>
            <a:off x="3238500" y="15240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2</a:t>
            </a:r>
          </a:p>
        </p:txBody>
      </p:sp>
      <p:cxnSp>
        <p:nvCxnSpPr>
          <p:cNvPr id="29" name="Straight Connector 28"/>
          <p:cNvCxnSpPr/>
          <p:nvPr/>
        </p:nvCxnSpPr>
        <p:spPr>
          <a:xfrm rot="5400000">
            <a:off x="3582194"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099464" y="1524000"/>
            <a:ext cx="2667000" cy="914400"/>
          </a:xfrm>
          <a:prstGeom prst="rect">
            <a:avLst/>
          </a:prstGeom>
          <a:gradFill flip="none" rotWithShape="1">
            <a:gsLst>
              <a:gs pos="32000">
                <a:schemeClr val="bg2"/>
              </a:gs>
              <a:gs pos="100000">
                <a:schemeClr val="bg2">
                  <a:lumMod val="75000"/>
                </a:schemeClr>
              </a:gs>
            </a:gsLst>
            <a:lin ang="5400000" scaled="1"/>
            <a:tileRect/>
          </a:gradFill>
          <a:ln w="12700">
            <a:gradFill flip="none" rotWithShape="1">
              <a:gsLst>
                <a:gs pos="0">
                  <a:schemeClr val="bg1"/>
                </a:gs>
                <a:gs pos="100000">
                  <a:schemeClr val="bg1">
                    <a:lumMod val="75000"/>
                  </a:schemeClr>
                </a:gs>
              </a:gsLst>
              <a:lin ang="16200000" scaled="1"/>
              <a:tileRect/>
            </a:gradFill>
          </a:ln>
          <a:effectLst>
            <a:glow rad="63500">
              <a:schemeClr val="bg1">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914400" rtlCol="0" anchor="ctr"/>
          <a:lstStyle/>
          <a:p>
            <a:r>
              <a:rPr lang="en-US" sz="2400" dirty="0" smtClean="0">
                <a:solidFill>
                  <a:srgbClr val="F2829D"/>
                </a:solidFill>
                <a:latin typeface="Gill Sans MT" pitchFamily="34" charset="0"/>
              </a:rPr>
              <a:t>Informer</a:t>
            </a:r>
            <a:endParaRPr lang="en-US" sz="2400" dirty="0">
              <a:solidFill>
                <a:srgbClr val="F2829D"/>
              </a:solidFill>
              <a:latin typeface="Gill Sans MT" pitchFamily="34" charset="0"/>
            </a:endParaRPr>
          </a:p>
        </p:txBody>
      </p:sp>
      <p:sp>
        <p:nvSpPr>
          <p:cNvPr id="31" name="TextBox 30"/>
          <p:cNvSpPr txBox="1"/>
          <p:nvPr/>
        </p:nvSpPr>
        <p:spPr>
          <a:xfrm>
            <a:off x="6099464" y="1524000"/>
            <a:ext cx="685800" cy="861774"/>
          </a:xfrm>
          <a:prstGeom prst="rect">
            <a:avLst/>
          </a:prstGeom>
          <a:noFill/>
        </p:spPr>
        <p:txBody>
          <a:bodyPr wrap="square" rtlCol="0">
            <a:spAutoFit/>
          </a:bodyPr>
          <a:lstStyle/>
          <a:p>
            <a:pPr algn="ctr"/>
            <a:r>
              <a:rPr lang="en-US" sz="5000" dirty="0">
                <a:solidFill>
                  <a:srgbClr val="EEECE1">
                    <a:lumMod val="75000"/>
                  </a:srgbClr>
                </a:solidFill>
                <a:latin typeface="Calisto MT" pitchFamily="18" charset="0"/>
              </a:rPr>
              <a:t>3</a:t>
            </a:r>
          </a:p>
        </p:txBody>
      </p:sp>
      <p:cxnSp>
        <p:nvCxnSpPr>
          <p:cNvPr id="32" name="Straight Connector 31"/>
          <p:cNvCxnSpPr/>
          <p:nvPr/>
        </p:nvCxnSpPr>
        <p:spPr>
          <a:xfrm rot="5400000">
            <a:off x="6443158" y="1980406"/>
            <a:ext cx="685800" cy="1588"/>
          </a:xfrm>
          <a:prstGeom prst="line">
            <a:avLst/>
          </a:prstGeom>
          <a:ln w="31750">
            <a:solidFill>
              <a:srgbClr val="FFFFFF"/>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62000" y="609600"/>
            <a:ext cx="7620000" cy="584775"/>
          </a:xfrm>
          <a:prstGeom prst="rect">
            <a:avLst/>
          </a:prstGeom>
          <a:noFill/>
        </p:spPr>
        <p:txBody>
          <a:bodyPr wrap="square" rtlCol="0">
            <a:spAutoFit/>
          </a:bodyPr>
          <a:lstStyle/>
          <a:p>
            <a:pPr algn="ctr"/>
            <a:r>
              <a:rPr lang="en-US" sz="3200" dirty="0" smtClean="0">
                <a:solidFill>
                  <a:srgbClr val="EB577A"/>
                </a:solidFill>
              </a:rPr>
              <a:t>POURQUOI CE MODULE ?</a:t>
            </a:r>
            <a:endParaRPr lang="en-US" sz="3200" dirty="0">
              <a:solidFill>
                <a:srgbClr val="EB577A"/>
              </a:solidFill>
            </a:endParaRPr>
          </a:p>
        </p:txBody>
      </p:sp>
      <p:sp>
        <p:nvSpPr>
          <p:cNvPr id="15" name="Rectangle 14"/>
          <p:cNvSpPr/>
          <p:nvPr/>
        </p:nvSpPr>
        <p:spPr>
          <a:xfrm>
            <a:off x="6099464" y="2438400"/>
            <a:ext cx="2667000" cy="3810000"/>
          </a:xfrm>
          <a:prstGeom prst="rect">
            <a:avLst/>
          </a:prstGeom>
          <a:gradFill flip="none" rotWithShape="1">
            <a:gsLst>
              <a:gs pos="0">
                <a:schemeClr val="bg1">
                  <a:alpha val="0"/>
                </a:schemeClr>
              </a:gs>
              <a:gs pos="50000">
                <a:schemeClr val="bg2">
                  <a:lumMod val="90000"/>
                  <a:alpha val="75000"/>
                </a:schemeClr>
              </a:gs>
              <a:gs pos="100000">
                <a:schemeClr val="bg1">
                  <a:alpha val="0"/>
                </a:schemeClr>
              </a:gs>
            </a:gsLst>
            <a:lin ang="5400000" scaled="1"/>
            <a:tileRect/>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tlCol="0" anchor="t" anchorCtr="0"/>
          <a:lstStyle/>
          <a:p>
            <a:pPr marL="342900" indent="-342900">
              <a:lnSpc>
                <a:spcPct val="150000"/>
              </a:lnSpc>
              <a:buClr>
                <a:srgbClr val="EB577A"/>
              </a:buClr>
              <a:buFont typeface="Arial" panose="020B0604020202020204" pitchFamily="34" charset="0"/>
              <a:buChar char="•"/>
            </a:pPr>
            <a:r>
              <a:rPr lang="en-US" sz="1900" dirty="0" smtClean="0">
                <a:solidFill>
                  <a:schemeClr val="tx1"/>
                </a:solidFill>
                <a:latin typeface="Arial Narrow" panose="020B0606020202030204" pitchFamily="34" charset="0"/>
              </a:rPr>
              <a:t>De la </a:t>
            </a:r>
            <a:r>
              <a:rPr lang="en-US" sz="1900" dirty="0" err="1" smtClean="0">
                <a:solidFill>
                  <a:schemeClr val="tx1"/>
                </a:solidFill>
                <a:latin typeface="Arial Narrow" panose="020B0606020202030204" pitchFamily="34" charset="0"/>
              </a:rPr>
              <a:t>politique</a:t>
            </a:r>
            <a:r>
              <a:rPr lang="en-US" sz="1900" dirty="0" smtClean="0">
                <a:solidFill>
                  <a:schemeClr val="tx1"/>
                </a:solidFill>
                <a:latin typeface="Arial Narrow" panose="020B0606020202030204" pitchFamily="34" charset="0"/>
              </a:rPr>
              <a:t> sportive </a:t>
            </a:r>
            <a:r>
              <a:rPr lang="en-US" sz="1900" dirty="0" err="1" smtClean="0">
                <a:solidFill>
                  <a:schemeClr val="tx1"/>
                </a:solidFill>
                <a:latin typeface="Arial Narrow" panose="020B0606020202030204" pitchFamily="34" charset="0"/>
              </a:rPr>
              <a:t>fédérale</a:t>
            </a:r>
            <a:r>
              <a:rPr lang="en-US" sz="1900" dirty="0" smtClean="0">
                <a:solidFill>
                  <a:schemeClr val="tx1"/>
                </a:solidFill>
                <a:latin typeface="Arial Narrow" panose="020B0606020202030204" pitchFamily="34" charset="0"/>
              </a:rPr>
              <a:t> </a:t>
            </a:r>
            <a:r>
              <a:rPr lang="en-US" sz="1900" dirty="0" err="1" smtClean="0">
                <a:solidFill>
                  <a:schemeClr val="tx1"/>
                </a:solidFill>
                <a:latin typeface="Arial Narrow" panose="020B0606020202030204" pitchFamily="34" charset="0"/>
              </a:rPr>
              <a:t>dans</a:t>
            </a:r>
            <a:r>
              <a:rPr lang="en-US" sz="1900" dirty="0" smtClean="0">
                <a:solidFill>
                  <a:schemeClr val="tx1"/>
                </a:solidFill>
                <a:latin typeface="Arial Narrow" panose="020B0606020202030204" pitchFamily="34" charset="0"/>
              </a:rPr>
              <a:t> </a:t>
            </a:r>
            <a:r>
              <a:rPr lang="en-US" sz="1900" dirty="0" err="1" smtClean="0">
                <a:solidFill>
                  <a:schemeClr val="tx1"/>
                </a:solidFill>
                <a:latin typeface="Arial Narrow" panose="020B0606020202030204" pitchFamily="34" charset="0"/>
              </a:rPr>
              <a:t>ce</a:t>
            </a:r>
            <a:r>
              <a:rPr lang="en-US" sz="1900" dirty="0" smtClean="0">
                <a:solidFill>
                  <a:schemeClr val="tx1"/>
                </a:solidFill>
                <a:latin typeface="Arial Narrow" panose="020B0606020202030204" pitchFamily="34" charset="0"/>
              </a:rPr>
              <a:t> </a:t>
            </a:r>
            <a:r>
              <a:rPr lang="en-US" sz="1900" dirty="0" err="1" smtClean="0">
                <a:solidFill>
                  <a:schemeClr val="tx1"/>
                </a:solidFill>
                <a:latin typeface="Arial Narrow" panose="020B0606020202030204" pitchFamily="34" charset="0"/>
              </a:rPr>
              <a:t>secteur</a:t>
            </a:r>
            <a:endParaRPr lang="en-US" sz="1900" b="1" dirty="0">
              <a:solidFill>
                <a:schemeClr val="tx1"/>
              </a:solidFill>
              <a:latin typeface="Arial Narrow" panose="020B0606020202030204" pitchFamily="34" charset="0"/>
            </a:endParaRPr>
          </a:p>
        </p:txBody>
      </p:sp>
      <p:pic>
        <p:nvPicPr>
          <p:cNvPr id="16" name="Image 15" descr="logo aft mofifiable.png"/>
          <p:cNvPicPr>
            <a:picLocks noChangeAspect="1"/>
          </p:cNvPicPr>
          <p:nvPr/>
        </p:nvPicPr>
        <p:blipFill>
          <a:blip r:embed="rId3" cstate="print"/>
          <a:stretch>
            <a:fillRect/>
          </a:stretch>
        </p:blipFill>
        <p:spPr>
          <a:xfrm>
            <a:off x="179512" y="116632"/>
            <a:ext cx="1386934" cy="749723"/>
          </a:xfrm>
          <a:prstGeom prst="rect">
            <a:avLst/>
          </a:prstGeom>
        </p:spPr>
      </p:pic>
    </p:spTree>
    <p:extLst>
      <p:ext uri="{BB962C8B-B14F-4D97-AF65-F5344CB8AC3E}">
        <p14:creationId xmlns:p14="http://schemas.microsoft.com/office/powerpoint/2010/main" val="3419100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ppt_x"/>
                                          </p:val>
                                        </p:tav>
                                        <p:tav tm="100000">
                                          <p:val>
                                            <p:strVal val="#ppt_x"/>
                                          </p:val>
                                        </p:tav>
                                      </p:tavLst>
                                    </p:anim>
                                    <p:anim calcmode="lin" valueType="num">
                                      <p:cBhvr additive="base">
                                        <p:cTn id="30" dur="5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7" grpId="0" animBg="1"/>
      <p:bldP spid="28" grpId="0"/>
      <p:bldP spid="30" grpId="0" animBg="1"/>
      <p:bldP spid="31"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060848"/>
            <a:ext cx="7772400" cy="1470025"/>
          </a:xfrm>
        </p:spPr>
        <p:txBody>
          <a:bodyPr anchor="ctr"/>
          <a:lstStyle/>
          <a:p>
            <a:pPr algn="ctr"/>
            <a:r>
              <a:rPr lang="fr-BE" sz="8800" dirty="0" smtClean="0">
                <a:solidFill>
                  <a:srgbClr val="EB577A"/>
                </a:solidFill>
              </a:rPr>
              <a:t>CONSTATS</a:t>
            </a:r>
            <a:endParaRPr lang="fr-BE" sz="8800" dirty="0">
              <a:solidFill>
                <a:srgbClr val="EB577A"/>
              </a:solidFill>
            </a:endParaRPr>
          </a:p>
        </p:txBody>
      </p:sp>
      <p:sp>
        <p:nvSpPr>
          <p:cNvPr id="4" name="Sous-titre 2"/>
          <p:cNvSpPr txBox="1">
            <a:spLocks/>
          </p:cNvSpPr>
          <p:nvPr/>
        </p:nvSpPr>
        <p:spPr>
          <a:xfrm>
            <a:off x="762000" y="5867400"/>
            <a:ext cx="7854696" cy="685800"/>
          </a:xfrm>
          <a:prstGeom prst="rect">
            <a:avLst/>
          </a:prstGeom>
        </p:spPr>
        <p:txBody>
          <a:bodyPr vert="horz" lIns="0" rIns="18288">
            <a:normAutofit/>
          </a:bodyPr>
          <a:lstStyle/>
          <a:p>
            <a:pPr marL="0" marR="45720" lvl="0" indent="0" algn="r"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fr-BE"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Sous-titre 4"/>
          <p:cNvSpPr>
            <a:spLocks noGrp="1"/>
          </p:cNvSpPr>
          <p:nvPr>
            <p:ph type="subTitle" idx="1"/>
          </p:nvPr>
        </p:nvSpPr>
        <p:spPr/>
        <p:txBody>
          <a:bodyPr/>
          <a:lstStyle/>
          <a:p>
            <a:endParaRPr lang="fr-BE"/>
          </a:p>
        </p:txBody>
      </p:sp>
      <p:pic>
        <p:nvPicPr>
          <p:cNvPr id="6" name="Image 5" descr="logo aft mofifiable.png"/>
          <p:cNvPicPr>
            <a:picLocks noChangeAspect="1"/>
          </p:cNvPicPr>
          <p:nvPr/>
        </p:nvPicPr>
        <p:blipFill>
          <a:blip r:embed="rId2" cstate="print"/>
          <a:stretch>
            <a:fillRect/>
          </a:stretch>
        </p:blipFill>
        <p:spPr>
          <a:xfrm>
            <a:off x="179512" y="116632"/>
            <a:ext cx="1386934" cy="749723"/>
          </a:xfrm>
          <a:prstGeom prst="rect">
            <a:avLst/>
          </a:prstGeom>
        </p:spPr>
      </p:pic>
    </p:spTree>
    <p:extLst>
      <p:ext uri="{BB962C8B-B14F-4D97-AF65-F5344CB8AC3E}">
        <p14:creationId xmlns:p14="http://schemas.microsoft.com/office/powerpoint/2010/main" val="86314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a:ln>
                <a:noFill/>
              </a:ln>
              <a:solidFill>
                <a:prstClr val="white"/>
              </a:solidFill>
              <a:effectLst/>
              <a:uLnTx/>
              <a:uFillTx/>
              <a:latin typeface="Trebuchet MS"/>
              <a:ea typeface="+mn-ea"/>
              <a:cs typeface="+mn-cs"/>
            </a:endParaRPr>
          </a:p>
        </p:txBody>
      </p:sp>
      <p:sp>
        <p:nvSpPr>
          <p:cNvPr id="28" name="Rectangle 6"/>
          <p:cNvSpPr>
            <a:spLocks noGrp="1"/>
          </p:cNvSpPr>
          <p:nvPr>
            <p:ph type="title"/>
          </p:nvPr>
        </p:nvSpPr>
        <p:spPr>
          <a:xfrm>
            <a:off x="755576" y="260648"/>
            <a:ext cx="7696200" cy="619472"/>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fr-FR" sz="3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competitions</a:t>
            </a:r>
            <a:r>
              <a:rPr lang="fr-FR" sz="3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AFT</a:t>
            </a:r>
            <a:endParaRPr lang="fr-FR" sz="3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7" name="Rectangle 8"/>
          <p:cNvSpPr>
            <a:spLocks noGrp="1"/>
          </p:cNvSpPr>
          <p:nvPr>
            <p:ph idx="1"/>
          </p:nvPr>
        </p:nvSpPr>
        <p:spPr>
          <a:xfrm>
            <a:off x="914400" y="1905000"/>
            <a:ext cx="7467600" cy="4836368"/>
          </a:xfrm>
        </p:spPr>
        <p:txBody>
          <a:bodyPr>
            <a:normAutofit/>
          </a:bodyPr>
          <a:lstStyle/>
          <a:p>
            <a:pPr lvl="0"/>
            <a:r>
              <a:rPr lang="fr-FR" dirty="0" smtClean="0"/>
              <a:t>Tournois, </a:t>
            </a:r>
            <a:r>
              <a:rPr lang="fr-FR" dirty="0"/>
              <a:t>entre 2007 &amp;</a:t>
            </a:r>
            <a:r>
              <a:rPr lang="fr-FR" dirty="0" smtClean="0"/>
              <a:t> 14: -28,24</a:t>
            </a:r>
            <a:r>
              <a:rPr lang="fr-FR" dirty="0"/>
              <a:t>% </a:t>
            </a:r>
            <a:r>
              <a:rPr lang="fr-FR" dirty="0" smtClean="0"/>
              <a:t>d’inscription</a:t>
            </a:r>
            <a:r>
              <a:rPr lang="fr-FR" dirty="0"/>
              <a:t> </a:t>
            </a:r>
            <a:r>
              <a:rPr lang="fr-FR" dirty="0" smtClean="0"/>
              <a:t>:</a:t>
            </a:r>
          </a:p>
          <a:p>
            <a:pPr marL="0" lvl="0" indent="0">
              <a:buNone/>
            </a:pPr>
            <a:endParaRPr lang="fr-BE" dirty="0" smtClean="0"/>
          </a:p>
          <a:p>
            <a:pPr marL="0" lvl="0" indent="0">
              <a:buNone/>
            </a:pPr>
            <a:endParaRPr lang="fr-BE" dirty="0"/>
          </a:p>
          <a:p>
            <a:pPr marL="0" lvl="0" indent="0">
              <a:buNone/>
            </a:pPr>
            <a:endParaRPr lang="fr-BE" dirty="0" smtClean="0"/>
          </a:p>
          <a:p>
            <a:pPr marL="0" lvl="0" indent="0">
              <a:buNone/>
            </a:pPr>
            <a:endParaRPr lang="fr-BE" dirty="0"/>
          </a:p>
          <a:p>
            <a:pPr marL="0" lvl="0" indent="0">
              <a:buNone/>
            </a:pPr>
            <a:endParaRPr lang="fr-BE" dirty="0" smtClean="0"/>
          </a:p>
          <a:p>
            <a:pPr marL="0" lvl="0" indent="0">
              <a:buNone/>
            </a:pPr>
            <a:endParaRPr lang="fr-BE" dirty="0"/>
          </a:p>
          <a:p>
            <a:pPr marL="457200" indent="-457200">
              <a:buFont typeface="+mj-lt"/>
              <a:buAutoNum type="arabicPeriod"/>
            </a:pPr>
            <a:endParaRPr lang="fr-FR" sz="3200" dirty="0"/>
          </a:p>
        </p:txBody>
      </p:sp>
      <p:graphicFrame>
        <p:nvGraphicFramePr>
          <p:cNvPr id="4" name="Graphique 3"/>
          <p:cNvGraphicFramePr/>
          <p:nvPr>
            <p:extLst>
              <p:ext uri="{D42A27DB-BD31-4B8C-83A1-F6EECF244321}">
                <p14:modId xmlns:p14="http://schemas.microsoft.com/office/powerpoint/2010/main" val="608583141"/>
              </p:ext>
            </p:extLst>
          </p:nvPr>
        </p:nvGraphicFramePr>
        <p:xfrm>
          <a:off x="1259632" y="2420888"/>
          <a:ext cx="6096000" cy="4064000"/>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age 7" descr="logo aft mofifiable.png"/>
          <p:cNvPicPr>
            <a:picLocks noChangeAspect="1"/>
          </p:cNvPicPr>
          <p:nvPr/>
        </p:nvPicPr>
        <p:blipFill>
          <a:blip r:embed="rId5" cstate="print"/>
          <a:stretch>
            <a:fillRect/>
          </a:stretch>
        </p:blipFill>
        <p:spPr>
          <a:xfrm>
            <a:off x="179512" y="116632"/>
            <a:ext cx="1386934" cy="749723"/>
          </a:xfrm>
          <a:prstGeom prst="rect">
            <a:avLst/>
          </a:prstGeom>
        </p:spPr>
      </p:pic>
    </p:spTree>
    <p:custDataLst>
      <p:tags r:id="rId1"/>
    </p:custDataLst>
    <p:extLst>
      <p:ext uri="{BB962C8B-B14F-4D97-AF65-F5344CB8AC3E}">
        <p14:creationId xmlns:p14="http://schemas.microsoft.com/office/powerpoint/2010/main" val="17080645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hème4">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Bk BT"/>
        <a:ea typeface=""/>
        <a:cs typeface=""/>
      </a:majorFont>
      <a:minorFont>
        <a:latin typeface="Futura Bk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7E9CC8"/>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bg1"/>
            </a:solidFill>
            <a:effectLst/>
            <a:latin typeface="Futura Bk B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7E9CC8"/>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US" sz="2000" b="0" i="0" u="none" strike="noStrike" cap="none" normalizeH="0" baseline="0" smtClean="0">
            <a:ln>
              <a:noFill/>
            </a:ln>
            <a:solidFill>
              <a:schemeClr val="bg1"/>
            </a:solidFill>
            <a:effectLst/>
            <a:latin typeface="Futura Bk BT"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Jeu-questionnair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Thème4</Template>
  <TotalTime>11736</TotalTime>
  <Words>24305</Words>
  <Application>Microsoft Office PowerPoint</Application>
  <PresentationFormat>Affichage à l'écran (4:3)</PresentationFormat>
  <Paragraphs>1608</Paragraphs>
  <Slides>56</Slides>
  <Notes>22</Notes>
  <HiddenSlides>5</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56</vt:i4>
      </vt:variant>
    </vt:vector>
  </HeadingPairs>
  <TitlesOfParts>
    <vt:vector size="71" baseType="lpstr">
      <vt:lpstr>Arial</vt:lpstr>
      <vt:lpstr>Arial Narrow</vt:lpstr>
      <vt:lpstr>Calibri</vt:lpstr>
      <vt:lpstr>Calisto MT</vt:lpstr>
      <vt:lpstr>Courier New</vt:lpstr>
      <vt:lpstr>Futura Bk BT</vt:lpstr>
      <vt:lpstr>Gill Sans MT</vt:lpstr>
      <vt:lpstr>Trebuchet MS</vt:lpstr>
      <vt:lpstr>Tw Cen MT Condensed</vt:lpstr>
      <vt:lpstr>Verdana</vt:lpstr>
      <vt:lpstr>Wingdings</vt:lpstr>
      <vt:lpstr>Wingdings 2</vt:lpstr>
      <vt:lpstr>Thème4</vt:lpstr>
      <vt:lpstr>Horizon</vt:lpstr>
      <vt:lpstr>Jeu-questionnaire</vt:lpstr>
      <vt:lpstr>    </vt:lpstr>
      <vt:lpstr>LA FORMATION CONTINUE</vt:lpstr>
      <vt:lpstr>LA FORMATION CONTINUE</vt:lpstr>
      <vt:lpstr>LA FORMATION CONTINUE</vt:lpstr>
      <vt:lpstr>LA FORMATION CONTINUE</vt:lpstr>
      <vt:lpstr>Présentation PowerPoint</vt:lpstr>
      <vt:lpstr>Présentation PowerPoint</vt:lpstr>
      <vt:lpstr>CONSTATS</vt:lpstr>
      <vt:lpstr>competitions AFT</vt:lpstr>
      <vt:lpstr>Competitions AFT</vt:lpstr>
      <vt:lpstr>CLUBS AFT</vt:lpstr>
      <vt:lpstr>PERFOrmances INTERNATIONALEs</vt:lpstr>
      <vt:lpstr>MISSIONS de l’aft et acTion globale</vt:lpstr>
      <vt:lpstr>Nature de l’homme vs femme</vt:lpstr>
      <vt:lpstr>Nature de l’homme vs femme</vt:lpstr>
      <vt:lpstr>Présentation PowerPoint</vt:lpstr>
      <vt:lpstr>Présentation PowerPoint</vt:lpstr>
      <vt:lpstr>Les motivations</vt:lpstr>
      <vt:lpstr>Agressivité vs INTERPRETATION</vt:lpstr>
      <vt:lpstr>Présentation PowerPoint</vt:lpstr>
      <vt:lpstr>Présentation PowerPoint</vt:lpstr>
      <vt:lpstr>Attentes concernant les cours</vt:lpstr>
      <vt:lpstr>Attentes concernant la compét.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Constats TACTICO - TECHNIQUE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premières COMPETITIONS               A TOUT AGE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FRANCOPHONE DE TENNIS     REFORME DES FORMATIONS DE CADRES</dc:title>
  <dc:creator>Michael</dc:creator>
  <cp:lastModifiedBy>Michaël Dermience</cp:lastModifiedBy>
  <cp:revision>976</cp:revision>
  <cp:lastPrinted>2015-07-01T12:20:26Z</cp:lastPrinted>
  <dcterms:created xsi:type="dcterms:W3CDTF">2012-09-26T15:51:28Z</dcterms:created>
  <dcterms:modified xsi:type="dcterms:W3CDTF">2015-11-12T08:57:28Z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1F273492-CE01-4565-A049-D58C0625655E</vt:lpwstr>
  </property>
  <property fmtid="{D5CDD505-2E9C-101B-9397-08002B2CF9AE}" pid="3" name="ArticulatePath">
    <vt:lpwstr>CS 1.2.13 Les profils de l'apprenant SUPPORT PRESENTATION</vt:lpwstr>
  </property>
</Properties>
</file>